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slides/slide58.xml" ContentType="application/vnd.openxmlformats-officedocument.presentationml.slide+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36.xml" ContentType="application/vnd.openxmlformats-officedocument.presentationml.slide+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Masters/slideMaster5.xml" ContentType="application/vnd.openxmlformats-officedocument.presentationml.slideMaster+xml"/>
  <Override PartName="/ppt/slides/slide49.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29.xml" ContentType="application/vnd.openxmlformats-officedocument.presentationml.slide+xml"/>
  <Override PartName="/ppt/slideLayouts/slideLayout39.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s/slide43.xml" ContentType="application/vnd.openxmlformats-officedocument.presentationml.slide+xml"/>
  <Override PartName="/ppt/theme/theme1.xml" ContentType="application/vnd.openxmlformats-officedocument.theme+xml"/>
  <Override PartName="/ppt/slideLayouts/slideLayout53.xml" ContentType="application/vnd.openxmlformats-officedocument.presentationml.slideLayout+xml"/>
  <Override PartName="/ppt/notesSlides/notesSlide4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 id="2147483653" r:id="rId6"/>
  </p:sldMasterIdLst>
  <p:notesMasterIdLst>
    <p:notesMasterId r:id="rId79"/>
  </p:notesMasterIdLst>
  <p:sldIdLst>
    <p:sldId id="256" r:id="rId7"/>
    <p:sldId id="337" r:id="rId8"/>
    <p:sldId id="257" r:id="rId9"/>
    <p:sldId id="258" r:id="rId10"/>
    <p:sldId id="259" r:id="rId11"/>
    <p:sldId id="260" r:id="rId12"/>
    <p:sldId id="261" r:id="rId13"/>
    <p:sldId id="262" r:id="rId14"/>
    <p:sldId id="263" r:id="rId15"/>
    <p:sldId id="264" r:id="rId16"/>
    <p:sldId id="331" r:id="rId17"/>
    <p:sldId id="265" r:id="rId18"/>
    <p:sldId id="306" r:id="rId19"/>
    <p:sldId id="266" r:id="rId20"/>
    <p:sldId id="267" r:id="rId21"/>
    <p:sldId id="268" r:id="rId22"/>
    <p:sldId id="269" r:id="rId23"/>
    <p:sldId id="307" r:id="rId24"/>
    <p:sldId id="270" r:id="rId25"/>
    <p:sldId id="272" r:id="rId26"/>
    <p:sldId id="273" r:id="rId27"/>
    <p:sldId id="274" r:id="rId28"/>
    <p:sldId id="275" r:id="rId29"/>
    <p:sldId id="276" r:id="rId30"/>
    <p:sldId id="277" r:id="rId31"/>
    <p:sldId id="308" r:id="rId32"/>
    <p:sldId id="278" r:id="rId33"/>
    <p:sldId id="279" r:id="rId34"/>
    <p:sldId id="280" r:id="rId35"/>
    <p:sldId id="309" r:id="rId36"/>
    <p:sldId id="327" r:id="rId37"/>
    <p:sldId id="310" r:id="rId38"/>
    <p:sldId id="281" r:id="rId39"/>
    <p:sldId id="282" r:id="rId40"/>
    <p:sldId id="328" r:id="rId41"/>
    <p:sldId id="283" r:id="rId42"/>
    <p:sldId id="311" r:id="rId43"/>
    <p:sldId id="312" r:id="rId44"/>
    <p:sldId id="313" r:id="rId45"/>
    <p:sldId id="314" r:id="rId46"/>
    <p:sldId id="315" r:id="rId47"/>
    <p:sldId id="316" r:id="rId48"/>
    <p:sldId id="284" r:id="rId49"/>
    <p:sldId id="285" r:id="rId50"/>
    <p:sldId id="286" r:id="rId51"/>
    <p:sldId id="292" r:id="rId52"/>
    <p:sldId id="317" r:id="rId53"/>
    <p:sldId id="323" r:id="rId54"/>
    <p:sldId id="324" r:id="rId55"/>
    <p:sldId id="332" r:id="rId56"/>
    <p:sldId id="325" r:id="rId57"/>
    <p:sldId id="293" r:id="rId58"/>
    <p:sldId id="318" r:id="rId59"/>
    <p:sldId id="294" r:id="rId60"/>
    <p:sldId id="319" r:id="rId61"/>
    <p:sldId id="295" r:id="rId62"/>
    <p:sldId id="296" r:id="rId63"/>
    <p:sldId id="297" r:id="rId64"/>
    <p:sldId id="320" r:id="rId65"/>
    <p:sldId id="321" r:id="rId66"/>
    <p:sldId id="299" r:id="rId67"/>
    <p:sldId id="300" r:id="rId68"/>
    <p:sldId id="322" r:id="rId69"/>
    <p:sldId id="301" r:id="rId70"/>
    <p:sldId id="333" r:id="rId71"/>
    <p:sldId id="334" r:id="rId72"/>
    <p:sldId id="335" r:id="rId73"/>
    <p:sldId id="336" r:id="rId74"/>
    <p:sldId id="303" r:id="rId75"/>
    <p:sldId id="326" r:id="rId76"/>
    <p:sldId id="304" r:id="rId77"/>
    <p:sldId id="330" r:id="rId78"/>
  </p:sldIdLst>
  <p:sldSz cx="13003213" cy="9752013"/>
  <p:notesSz cx="6858000" cy="9313863"/>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Gill Sans" charset="0"/>
        <a:cs typeface="Gill Sans"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Gill Sans" charset="0"/>
        <a:cs typeface="Gill Sans"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Gill Sans" charset="0"/>
        <a:cs typeface="Gill Sans"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Gill Sans" charset="0"/>
        <a:cs typeface="Gill Sans"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Gill Sans" charset="0"/>
        <a:cs typeface="Gill Sans" charset="0"/>
      </a:defRPr>
    </a:lvl5pPr>
    <a:lvl6pPr marL="2286000" algn="l" defTabSz="914400" rtl="0" eaLnBrk="1" latinLnBrk="0" hangingPunct="1">
      <a:defRPr kern="1200">
        <a:solidFill>
          <a:schemeClr val="bg1"/>
        </a:solidFill>
        <a:latin typeface="Arial" charset="0"/>
        <a:ea typeface="Gill Sans" charset="0"/>
        <a:cs typeface="Gill Sans" charset="0"/>
      </a:defRPr>
    </a:lvl6pPr>
    <a:lvl7pPr marL="2743200" algn="l" defTabSz="914400" rtl="0" eaLnBrk="1" latinLnBrk="0" hangingPunct="1">
      <a:defRPr kern="1200">
        <a:solidFill>
          <a:schemeClr val="bg1"/>
        </a:solidFill>
        <a:latin typeface="Arial" charset="0"/>
        <a:ea typeface="Gill Sans" charset="0"/>
        <a:cs typeface="Gill Sans" charset="0"/>
      </a:defRPr>
    </a:lvl7pPr>
    <a:lvl8pPr marL="3200400" algn="l" defTabSz="914400" rtl="0" eaLnBrk="1" latinLnBrk="0" hangingPunct="1">
      <a:defRPr kern="1200">
        <a:solidFill>
          <a:schemeClr val="bg1"/>
        </a:solidFill>
        <a:latin typeface="Arial" charset="0"/>
        <a:ea typeface="Gill Sans" charset="0"/>
        <a:cs typeface="Gill Sans" charset="0"/>
      </a:defRPr>
    </a:lvl8pPr>
    <a:lvl9pPr marL="3657600" algn="l" defTabSz="914400" rtl="0" eaLnBrk="1" latinLnBrk="0" hangingPunct="1">
      <a:defRPr kern="1200">
        <a:solidFill>
          <a:schemeClr val="bg1"/>
        </a:solidFill>
        <a:latin typeface="Arial" charset="0"/>
        <a:ea typeface="Gill Sans" charset="0"/>
        <a:cs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996633"/>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234"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667"/>
        <p:guide pos="190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AutoShape 1"/>
          <p:cNvSpPr>
            <a:spLocks noChangeArrowheads="1"/>
          </p:cNvSpPr>
          <p:nvPr/>
        </p:nvSpPr>
        <p:spPr bwMode="auto">
          <a:xfrm>
            <a:off x="0" y="0"/>
            <a:ext cx="6858000" cy="9313863"/>
          </a:xfrm>
          <a:prstGeom prst="roundRect">
            <a:avLst>
              <a:gd name="adj" fmla="val 19"/>
            </a:avLst>
          </a:prstGeom>
          <a:solidFill>
            <a:srgbClr val="FFFFFF"/>
          </a:solidFill>
          <a:ln w="9360" cap="sq">
            <a:noFill/>
            <a:miter lim="800000"/>
            <a:headEnd/>
            <a:tailEnd/>
          </a:ln>
          <a:effectLst/>
        </p:spPr>
        <p:txBody>
          <a:bodyPr wrap="none" lIns="82927" tIns="41463" rIns="82927" bIns="41463" anchor="ctr"/>
          <a:lstStyle/>
          <a:p>
            <a:pPr>
              <a:defRPr/>
            </a:pPr>
            <a:endParaRPr lang="en-US"/>
          </a:p>
        </p:txBody>
      </p:sp>
      <p:sp>
        <p:nvSpPr>
          <p:cNvPr id="77827" name="Rectangle 2"/>
          <p:cNvSpPr>
            <a:spLocks noGrp="1" noRot="1" noChangeAspect="1" noChangeArrowheads="1"/>
          </p:cNvSpPr>
          <p:nvPr>
            <p:ph type="sldImg"/>
          </p:nvPr>
        </p:nvSpPr>
        <p:spPr bwMode="auto">
          <a:xfrm>
            <a:off x="1100138" y="706438"/>
            <a:ext cx="4654550" cy="3490912"/>
          </a:xfrm>
          <a:prstGeom prst="rect">
            <a:avLst/>
          </a:prstGeom>
          <a:noFill/>
          <a:ln w="9525">
            <a:noFill/>
            <a:round/>
            <a:headEnd/>
            <a:tailEnd/>
          </a:ln>
        </p:spPr>
      </p:sp>
      <p:sp>
        <p:nvSpPr>
          <p:cNvPr id="7171" name="Rectangle 3"/>
          <p:cNvSpPr>
            <a:spLocks noGrp="1" noChangeArrowheads="1"/>
          </p:cNvSpPr>
          <p:nvPr>
            <p:ph type="body"/>
          </p:nvPr>
        </p:nvSpPr>
        <p:spPr bwMode="auto">
          <a:xfrm>
            <a:off x="686361" y="4423204"/>
            <a:ext cx="5483879" cy="4188004"/>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p>
            <a:pPr lvl="0"/>
            <a:endParaRPr lang="en-US" noProof="0" smtClean="0"/>
          </a:p>
        </p:txBody>
      </p:sp>
      <p:sp>
        <p:nvSpPr>
          <p:cNvPr id="7172" name="Rectangle 4"/>
          <p:cNvSpPr>
            <a:spLocks noGrp="1" noChangeArrowheads="1"/>
          </p:cNvSpPr>
          <p:nvPr>
            <p:ph type="hdr"/>
          </p:nvPr>
        </p:nvSpPr>
        <p:spPr bwMode="auto">
          <a:xfrm>
            <a:off x="1" y="0"/>
            <a:ext cx="2973761" cy="463048"/>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buClrTx/>
              <a:buFontTx/>
              <a:buNone/>
              <a:tabLst>
                <a:tab pos="656505" algn="l"/>
                <a:tab pos="1313010" algn="l"/>
                <a:tab pos="1969515" algn="l"/>
                <a:tab pos="2626020" algn="l"/>
              </a:tabLst>
              <a:defRPr sz="1300">
                <a:solidFill>
                  <a:srgbClr val="000000"/>
                </a:solidFill>
                <a:latin typeface="Times New Roman" pitchFamily="16" charset="0"/>
                <a:ea typeface="+mn-ea"/>
                <a:cs typeface="Arial Unicode MS" charset="0"/>
              </a:defRPr>
            </a:lvl1pPr>
          </a:lstStyle>
          <a:p>
            <a:pPr>
              <a:defRPr/>
            </a:pPr>
            <a:endParaRPr lang="en-US"/>
          </a:p>
        </p:txBody>
      </p:sp>
      <p:sp>
        <p:nvSpPr>
          <p:cNvPr id="7173" name="Rectangle 5"/>
          <p:cNvSpPr>
            <a:spLocks noGrp="1" noChangeArrowheads="1"/>
          </p:cNvSpPr>
          <p:nvPr>
            <p:ph type="dt"/>
          </p:nvPr>
        </p:nvSpPr>
        <p:spPr bwMode="auto">
          <a:xfrm>
            <a:off x="3881438" y="0"/>
            <a:ext cx="2973761" cy="463048"/>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a:buClrTx/>
              <a:buFontTx/>
              <a:buNone/>
              <a:tabLst>
                <a:tab pos="656505" algn="l"/>
                <a:tab pos="1313010" algn="l"/>
                <a:tab pos="1969515" algn="l"/>
                <a:tab pos="2626020" algn="l"/>
              </a:tabLst>
              <a:defRPr sz="1300">
                <a:solidFill>
                  <a:srgbClr val="000000"/>
                </a:solidFill>
                <a:latin typeface="Times New Roman" pitchFamily="16" charset="0"/>
                <a:ea typeface="+mn-ea"/>
                <a:cs typeface="Arial Unicode MS" charset="0"/>
              </a:defRPr>
            </a:lvl1pPr>
          </a:lstStyle>
          <a:p>
            <a:pPr>
              <a:defRPr/>
            </a:pPr>
            <a:endParaRPr lang="en-US"/>
          </a:p>
        </p:txBody>
      </p:sp>
      <p:sp>
        <p:nvSpPr>
          <p:cNvPr id="7174" name="Rectangle 6"/>
          <p:cNvSpPr>
            <a:spLocks noGrp="1" noChangeArrowheads="1"/>
          </p:cNvSpPr>
          <p:nvPr>
            <p:ph type="ftr"/>
          </p:nvPr>
        </p:nvSpPr>
        <p:spPr bwMode="auto">
          <a:xfrm>
            <a:off x="1" y="8847876"/>
            <a:ext cx="2973761" cy="463047"/>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a:buClrTx/>
              <a:buFontTx/>
              <a:buNone/>
              <a:tabLst>
                <a:tab pos="656505" algn="l"/>
                <a:tab pos="1313010" algn="l"/>
                <a:tab pos="1969515" algn="l"/>
                <a:tab pos="2626020" algn="l"/>
              </a:tabLst>
              <a:defRPr sz="1300">
                <a:solidFill>
                  <a:srgbClr val="000000"/>
                </a:solidFill>
                <a:latin typeface="Times New Roman" pitchFamily="16" charset="0"/>
                <a:ea typeface="+mn-ea"/>
                <a:cs typeface="Arial Unicode MS" charset="0"/>
              </a:defRPr>
            </a:lvl1pPr>
          </a:lstStyle>
          <a:p>
            <a:pPr>
              <a:defRPr/>
            </a:pPr>
            <a:endParaRPr lang="en-US"/>
          </a:p>
        </p:txBody>
      </p:sp>
      <p:sp>
        <p:nvSpPr>
          <p:cNvPr id="7175" name="Rectangle 7"/>
          <p:cNvSpPr>
            <a:spLocks noGrp="1" noChangeArrowheads="1"/>
          </p:cNvSpPr>
          <p:nvPr>
            <p:ph type="sldNum"/>
          </p:nvPr>
        </p:nvSpPr>
        <p:spPr bwMode="auto">
          <a:xfrm>
            <a:off x="3881438" y="8847876"/>
            <a:ext cx="2973761" cy="463047"/>
          </a:xfrm>
          <a:prstGeom prst="rect">
            <a:avLst/>
          </a:prstGeom>
          <a:noFill/>
          <a:ln>
            <a:noFill/>
          </a:ln>
          <a:effectLst/>
          <a:extLst>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algn="r">
              <a:buClrTx/>
              <a:buFontTx/>
              <a:buNone/>
              <a:tabLst>
                <a:tab pos="656505" algn="l"/>
                <a:tab pos="1313010" algn="l"/>
                <a:tab pos="1969515" algn="l"/>
                <a:tab pos="2626020" algn="l"/>
              </a:tabLst>
              <a:defRPr sz="1300">
                <a:solidFill>
                  <a:srgbClr val="000000"/>
                </a:solidFill>
                <a:latin typeface="Times New Roman" pitchFamily="16" charset="0"/>
                <a:ea typeface="+mn-ea"/>
                <a:cs typeface="Arial Unicode MS" charset="0"/>
              </a:defRPr>
            </a:lvl1pPr>
          </a:lstStyle>
          <a:p>
            <a:pPr>
              <a:defRPr/>
            </a:pPr>
            <a:fld id="{86CF6423-3F75-46B4-9775-67740AA418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p:nvPr>
        </p:nvSpPr>
        <p:spPr>
          <a:noFill/>
          <a:ln>
            <a:round/>
            <a:headEnd/>
            <a:tailEnd/>
          </a:ln>
        </p:spPr>
        <p:txBody>
          <a:bodyPr/>
          <a:lstStyle/>
          <a:p>
            <a:fld id="{8EE86165-1AB2-403D-92FE-7B6395C5B9C8}" type="slidenum">
              <a:rPr lang="en-US" smtClean="0">
                <a:ea typeface="Gill Sans" charset="0"/>
                <a:cs typeface="Gill Sans" charset="0"/>
              </a:rPr>
              <a:pPr/>
              <a:t>1</a:t>
            </a:fld>
            <a:endParaRPr lang="en-US" smtClean="0">
              <a:ea typeface="Gill Sans" charset="0"/>
              <a:cs typeface="Gill Sans" charset="0"/>
            </a:endParaRPr>
          </a:p>
        </p:txBody>
      </p:sp>
      <p:sp>
        <p:nvSpPr>
          <p:cNvPr id="78851"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78852"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a:ln>
            <a:round/>
            <a:headEnd/>
            <a:tailEnd/>
          </a:ln>
        </p:spPr>
        <p:txBody>
          <a:bodyPr/>
          <a:lstStyle/>
          <a:p>
            <a:fld id="{626573DD-172B-4A47-B2D8-0E064DB6D7BA}" type="slidenum">
              <a:rPr lang="en-US" smtClean="0">
                <a:ea typeface="Gill Sans" charset="0"/>
                <a:cs typeface="Gill Sans" charset="0"/>
              </a:rPr>
              <a:pPr/>
              <a:t>12</a:t>
            </a:fld>
            <a:endParaRPr lang="en-US" smtClean="0">
              <a:ea typeface="Gill Sans" charset="0"/>
              <a:cs typeface="Gill Sans" charset="0"/>
            </a:endParaRPr>
          </a:p>
        </p:txBody>
      </p:sp>
      <p:sp>
        <p:nvSpPr>
          <p:cNvPr id="88067"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88068"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a:ln>
            <a:round/>
            <a:headEnd/>
            <a:tailEnd/>
          </a:ln>
        </p:spPr>
        <p:txBody>
          <a:bodyPr/>
          <a:lstStyle/>
          <a:p>
            <a:fld id="{93B3621C-A57E-4CB4-AE72-F7C0D18958C1}" type="slidenum">
              <a:rPr lang="en-US" smtClean="0">
                <a:ea typeface="Gill Sans" charset="0"/>
                <a:cs typeface="Gill Sans" charset="0"/>
              </a:rPr>
              <a:pPr/>
              <a:t>14</a:t>
            </a:fld>
            <a:endParaRPr lang="en-US" smtClean="0">
              <a:ea typeface="Gill Sans" charset="0"/>
              <a:cs typeface="Gill Sans" charset="0"/>
            </a:endParaRPr>
          </a:p>
        </p:txBody>
      </p:sp>
      <p:sp>
        <p:nvSpPr>
          <p:cNvPr id="89091"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9092"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round/>
            <a:headEnd/>
            <a:tailEnd/>
          </a:ln>
        </p:spPr>
        <p:txBody>
          <a:bodyPr/>
          <a:lstStyle/>
          <a:p>
            <a:fld id="{3F1D101B-F0D2-48F9-854A-1312DB19C298}" type="slidenum">
              <a:rPr lang="en-US" smtClean="0">
                <a:ea typeface="Gill Sans" charset="0"/>
                <a:cs typeface="Gill Sans" charset="0"/>
              </a:rPr>
              <a:pPr/>
              <a:t>15</a:t>
            </a:fld>
            <a:endParaRPr lang="en-US" smtClean="0">
              <a:ea typeface="Gill Sans" charset="0"/>
              <a:cs typeface="Gill Sans" charset="0"/>
            </a:endParaRPr>
          </a:p>
        </p:txBody>
      </p:sp>
      <p:sp>
        <p:nvSpPr>
          <p:cNvPr id="90115"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0116"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a:ln>
            <a:round/>
            <a:headEnd/>
            <a:tailEnd/>
          </a:ln>
        </p:spPr>
        <p:txBody>
          <a:bodyPr/>
          <a:lstStyle/>
          <a:p>
            <a:fld id="{2C63EE1A-13FD-42E1-8604-00110A3B606C}" type="slidenum">
              <a:rPr lang="en-US" smtClean="0">
                <a:ea typeface="Gill Sans" charset="0"/>
                <a:cs typeface="Gill Sans" charset="0"/>
              </a:rPr>
              <a:pPr/>
              <a:t>16</a:t>
            </a:fld>
            <a:endParaRPr lang="en-US" smtClean="0">
              <a:ea typeface="Gill Sans" charset="0"/>
              <a:cs typeface="Gill Sans" charset="0"/>
            </a:endParaRPr>
          </a:p>
        </p:txBody>
      </p:sp>
      <p:sp>
        <p:nvSpPr>
          <p:cNvPr id="91139"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1140"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a:ln>
            <a:round/>
            <a:headEnd/>
            <a:tailEnd/>
          </a:ln>
        </p:spPr>
        <p:txBody>
          <a:bodyPr/>
          <a:lstStyle/>
          <a:p>
            <a:fld id="{5F50D0E1-D8B9-4991-90ED-D3879F9F7F67}" type="slidenum">
              <a:rPr lang="en-US" smtClean="0">
                <a:ea typeface="Gill Sans" charset="0"/>
                <a:cs typeface="Gill Sans" charset="0"/>
              </a:rPr>
              <a:pPr/>
              <a:t>17</a:t>
            </a:fld>
            <a:endParaRPr lang="en-US" smtClean="0">
              <a:ea typeface="Gill Sans" charset="0"/>
              <a:cs typeface="Gill Sans" charset="0"/>
            </a:endParaRPr>
          </a:p>
        </p:txBody>
      </p:sp>
      <p:sp>
        <p:nvSpPr>
          <p:cNvPr id="92163"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2164"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a:round/>
            <a:headEnd/>
            <a:tailEnd/>
          </a:ln>
        </p:spPr>
        <p:txBody>
          <a:bodyPr/>
          <a:lstStyle/>
          <a:p>
            <a:fld id="{BBFF4F21-00F7-4CE6-8D87-EEFFF96B5991}" type="slidenum">
              <a:rPr lang="en-US" smtClean="0">
                <a:ea typeface="Gill Sans" charset="0"/>
                <a:cs typeface="Gill Sans" charset="0"/>
              </a:rPr>
              <a:pPr/>
              <a:t>19</a:t>
            </a:fld>
            <a:endParaRPr lang="en-US" smtClean="0">
              <a:ea typeface="Gill Sans" charset="0"/>
              <a:cs typeface="Gill Sans" charset="0"/>
            </a:endParaRPr>
          </a:p>
        </p:txBody>
      </p:sp>
      <p:sp>
        <p:nvSpPr>
          <p:cNvPr id="93187"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3188"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a:ln>
            <a:round/>
            <a:headEnd/>
            <a:tailEnd/>
          </a:ln>
        </p:spPr>
        <p:txBody>
          <a:bodyPr/>
          <a:lstStyle/>
          <a:p>
            <a:fld id="{A87ABA74-5EC1-436C-9C16-9D3A34631E51}" type="slidenum">
              <a:rPr lang="en-US" smtClean="0">
                <a:ea typeface="Gill Sans" charset="0"/>
                <a:cs typeface="Gill Sans" charset="0"/>
              </a:rPr>
              <a:pPr/>
              <a:t>21</a:t>
            </a:fld>
            <a:endParaRPr lang="en-US" smtClean="0">
              <a:ea typeface="Gill Sans" charset="0"/>
              <a:cs typeface="Gill Sans" charset="0"/>
            </a:endParaRPr>
          </a:p>
        </p:txBody>
      </p:sp>
      <p:sp>
        <p:nvSpPr>
          <p:cNvPr id="94211"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4212"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a:ln>
            <a:round/>
            <a:headEnd/>
            <a:tailEnd/>
          </a:ln>
        </p:spPr>
        <p:txBody>
          <a:bodyPr/>
          <a:lstStyle/>
          <a:p>
            <a:fld id="{D63D6575-205C-4C55-A9B2-1C2030872859}" type="slidenum">
              <a:rPr lang="en-US" smtClean="0">
                <a:ea typeface="Gill Sans" charset="0"/>
                <a:cs typeface="Gill Sans" charset="0"/>
              </a:rPr>
              <a:pPr/>
              <a:t>22</a:t>
            </a:fld>
            <a:endParaRPr lang="en-US" smtClean="0">
              <a:ea typeface="Gill Sans" charset="0"/>
              <a:cs typeface="Gill Sans" charset="0"/>
            </a:endParaRPr>
          </a:p>
        </p:txBody>
      </p:sp>
      <p:sp>
        <p:nvSpPr>
          <p:cNvPr id="95235"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95236"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a:round/>
            <a:headEnd/>
            <a:tailEnd/>
          </a:ln>
        </p:spPr>
        <p:txBody>
          <a:bodyPr/>
          <a:lstStyle/>
          <a:p>
            <a:fld id="{5C594324-AC31-4880-A071-8E7A18B46CB9}" type="slidenum">
              <a:rPr lang="en-US" smtClean="0">
                <a:ea typeface="Gill Sans" charset="0"/>
                <a:cs typeface="Gill Sans" charset="0"/>
              </a:rPr>
              <a:pPr/>
              <a:t>23</a:t>
            </a:fld>
            <a:endParaRPr lang="en-US" smtClean="0">
              <a:ea typeface="Gill Sans" charset="0"/>
              <a:cs typeface="Gill Sans" charset="0"/>
            </a:endParaRPr>
          </a:p>
        </p:txBody>
      </p:sp>
      <p:sp>
        <p:nvSpPr>
          <p:cNvPr id="96259"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96260"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p:nvPr>
        </p:nvSpPr>
        <p:spPr>
          <a:noFill/>
          <a:ln>
            <a:round/>
            <a:headEnd/>
            <a:tailEnd/>
          </a:ln>
        </p:spPr>
        <p:txBody>
          <a:bodyPr/>
          <a:lstStyle/>
          <a:p>
            <a:fld id="{0DFA1AD6-B3AD-465E-9254-EF60EE0BABBD}" type="slidenum">
              <a:rPr lang="en-US" smtClean="0">
                <a:ea typeface="Gill Sans" charset="0"/>
                <a:cs typeface="Gill Sans" charset="0"/>
              </a:rPr>
              <a:pPr/>
              <a:t>24</a:t>
            </a:fld>
            <a:endParaRPr lang="en-US" smtClean="0">
              <a:ea typeface="Gill Sans" charset="0"/>
              <a:cs typeface="Gill Sans" charset="0"/>
            </a:endParaRPr>
          </a:p>
        </p:txBody>
      </p:sp>
      <p:sp>
        <p:nvSpPr>
          <p:cNvPr id="97283"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7284"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p:nvPr>
        </p:nvSpPr>
        <p:spPr>
          <a:noFill/>
          <a:ln>
            <a:round/>
            <a:headEnd/>
            <a:tailEnd/>
          </a:ln>
        </p:spPr>
        <p:txBody>
          <a:bodyPr/>
          <a:lstStyle/>
          <a:p>
            <a:fld id="{B40501D9-DA77-4656-89A4-7935BD2FCCDC}" type="slidenum">
              <a:rPr lang="en-US" smtClean="0">
                <a:ea typeface="Gill Sans" charset="0"/>
                <a:cs typeface="Gill Sans" charset="0"/>
              </a:rPr>
              <a:pPr/>
              <a:t>3</a:t>
            </a:fld>
            <a:endParaRPr lang="en-US" smtClean="0">
              <a:ea typeface="Gill Sans" charset="0"/>
              <a:cs typeface="Gill Sans" charset="0"/>
            </a:endParaRPr>
          </a:p>
        </p:txBody>
      </p:sp>
      <p:sp>
        <p:nvSpPr>
          <p:cNvPr id="79875"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79876"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7"/>
          <p:cNvSpPr>
            <a:spLocks noGrp="1" noChangeArrowheads="1"/>
          </p:cNvSpPr>
          <p:nvPr>
            <p:ph type="sldNum" sz="quarter"/>
          </p:nvPr>
        </p:nvSpPr>
        <p:spPr>
          <a:noFill/>
          <a:ln>
            <a:round/>
            <a:headEnd/>
            <a:tailEnd/>
          </a:ln>
        </p:spPr>
        <p:txBody>
          <a:bodyPr/>
          <a:lstStyle/>
          <a:p>
            <a:fld id="{C1DD3E40-6207-4D6A-A77A-C01649C1194F}" type="slidenum">
              <a:rPr lang="en-US" smtClean="0">
                <a:ea typeface="Gill Sans" charset="0"/>
                <a:cs typeface="Gill Sans" charset="0"/>
              </a:rPr>
              <a:pPr/>
              <a:t>25</a:t>
            </a:fld>
            <a:endParaRPr lang="en-US" smtClean="0">
              <a:ea typeface="Gill Sans" charset="0"/>
              <a:cs typeface="Gill Sans" charset="0"/>
            </a:endParaRPr>
          </a:p>
        </p:txBody>
      </p:sp>
      <p:sp>
        <p:nvSpPr>
          <p:cNvPr id="98307"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98308"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7"/>
          <p:cNvSpPr>
            <a:spLocks noGrp="1" noChangeArrowheads="1"/>
          </p:cNvSpPr>
          <p:nvPr>
            <p:ph type="sldNum" sz="quarter"/>
          </p:nvPr>
        </p:nvSpPr>
        <p:spPr>
          <a:noFill/>
          <a:ln>
            <a:round/>
            <a:headEnd/>
            <a:tailEnd/>
          </a:ln>
        </p:spPr>
        <p:txBody>
          <a:bodyPr/>
          <a:lstStyle/>
          <a:p>
            <a:fld id="{54ADC04D-1D27-4B12-AD0B-F8F28FD0AFAE}" type="slidenum">
              <a:rPr lang="en-US" smtClean="0">
                <a:ea typeface="Gill Sans" charset="0"/>
                <a:cs typeface="Gill Sans" charset="0"/>
              </a:rPr>
              <a:pPr/>
              <a:t>27</a:t>
            </a:fld>
            <a:endParaRPr lang="en-US" smtClean="0">
              <a:ea typeface="Gill Sans" charset="0"/>
              <a:cs typeface="Gill Sans" charset="0"/>
            </a:endParaRPr>
          </a:p>
        </p:txBody>
      </p:sp>
      <p:sp>
        <p:nvSpPr>
          <p:cNvPr id="99331"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99332"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a:ln>
            <a:round/>
            <a:headEnd/>
            <a:tailEnd/>
          </a:ln>
        </p:spPr>
        <p:txBody>
          <a:bodyPr/>
          <a:lstStyle/>
          <a:p>
            <a:fld id="{8CCA3477-2BD7-49A2-862E-CBB02453BF28}" type="slidenum">
              <a:rPr lang="en-US" smtClean="0">
                <a:ea typeface="Gill Sans" charset="0"/>
                <a:cs typeface="Gill Sans" charset="0"/>
              </a:rPr>
              <a:pPr/>
              <a:t>28</a:t>
            </a:fld>
            <a:endParaRPr lang="en-US" smtClean="0">
              <a:ea typeface="Gill Sans" charset="0"/>
              <a:cs typeface="Gill Sans" charset="0"/>
            </a:endParaRPr>
          </a:p>
        </p:txBody>
      </p:sp>
      <p:sp>
        <p:nvSpPr>
          <p:cNvPr id="100355"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0356"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p:nvPr>
        </p:nvSpPr>
        <p:spPr>
          <a:noFill/>
          <a:ln>
            <a:round/>
            <a:headEnd/>
            <a:tailEnd/>
          </a:ln>
        </p:spPr>
        <p:txBody>
          <a:bodyPr/>
          <a:lstStyle/>
          <a:p>
            <a:fld id="{D8B0C1B2-1895-4368-B987-444E23857647}" type="slidenum">
              <a:rPr lang="en-US" smtClean="0">
                <a:ea typeface="Gill Sans" charset="0"/>
                <a:cs typeface="Gill Sans" charset="0"/>
              </a:rPr>
              <a:pPr/>
              <a:t>29</a:t>
            </a:fld>
            <a:endParaRPr lang="en-US" smtClean="0">
              <a:ea typeface="Gill Sans" charset="0"/>
              <a:cs typeface="Gill Sans" charset="0"/>
            </a:endParaRPr>
          </a:p>
        </p:txBody>
      </p:sp>
      <p:sp>
        <p:nvSpPr>
          <p:cNvPr id="101379"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1380"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p:sp>
      <p:sp>
        <p:nvSpPr>
          <p:cNvPr id="102403"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p:nvPr>
        </p:nvSpPr>
        <p:spPr/>
        <p:txBody>
          <a:bodyPr/>
          <a:lstStyle/>
          <a:p>
            <a:pPr>
              <a:defRPr/>
            </a:pPr>
            <a:fld id="{6524005A-9C76-4274-AB00-ECE4CBC92689}" type="slidenum">
              <a:rPr lang="en-US" smtClean="0"/>
              <a:pPr>
                <a:defRPr/>
              </a:pPr>
              <a:t>31</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p:nvPr>
        </p:nvSpPr>
        <p:spPr>
          <a:noFill/>
          <a:ln>
            <a:round/>
            <a:headEnd/>
            <a:tailEnd/>
          </a:ln>
        </p:spPr>
        <p:txBody>
          <a:bodyPr/>
          <a:lstStyle/>
          <a:p>
            <a:fld id="{855CEA05-2070-4D18-817F-C2C32FDC60ED}" type="slidenum">
              <a:rPr lang="en-US" smtClean="0">
                <a:ea typeface="Gill Sans" charset="0"/>
                <a:cs typeface="Gill Sans" charset="0"/>
              </a:rPr>
              <a:pPr/>
              <a:t>33</a:t>
            </a:fld>
            <a:endParaRPr lang="en-US" smtClean="0">
              <a:ea typeface="Gill Sans" charset="0"/>
              <a:cs typeface="Gill Sans" charset="0"/>
            </a:endParaRPr>
          </a:p>
        </p:txBody>
      </p:sp>
      <p:sp>
        <p:nvSpPr>
          <p:cNvPr id="103427"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3428"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p:nvPr>
        </p:nvSpPr>
        <p:spPr>
          <a:noFill/>
          <a:ln>
            <a:round/>
            <a:headEnd/>
            <a:tailEnd/>
          </a:ln>
        </p:spPr>
        <p:txBody>
          <a:bodyPr/>
          <a:lstStyle/>
          <a:p>
            <a:fld id="{8A2F077C-3BBA-4C48-93A6-61B76DF5C2B2}" type="slidenum">
              <a:rPr lang="en-US" smtClean="0">
                <a:ea typeface="Gill Sans" charset="0"/>
                <a:cs typeface="Gill Sans" charset="0"/>
              </a:rPr>
              <a:pPr/>
              <a:t>34</a:t>
            </a:fld>
            <a:endParaRPr lang="en-US" smtClean="0">
              <a:ea typeface="Gill Sans" charset="0"/>
              <a:cs typeface="Gill Sans" charset="0"/>
            </a:endParaRPr>
          </a:p>
        </p:txBody>
      </p:sp>
      <p:sp>
        <p:nvSpPr>
          <p:cNvPr id="104451"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4452"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p:nvPr>
        </p:nvSpPr>
        <p:spPr>
          <a:noFill/>
          <a:ln>
            <a:round/>
            <a:headEnd/>
            <a:tailEnd/>
          </a:ln>
        </p:spPr>
        <p:txBody>
          <a:bodyPr/>
          <a:lstStyle/>
          <a:p>
            <a:fld id="{FEEBDEEC-815A-425D-8EE4-B8B83C055DCF}" type="slidenum">
              <a:rPr lang="en-US" smtClean="0">
                <a:ea typeface="Gill Sans" charset="0"/>
                <a:cs typeface="Gill Sans" charset="0"/>
              </a:rPr>
              <a:pPr/>
              <a:t>37</a:t>
            </a:fld>
            <a:endParaRPr lang="en-US" smtClean="0">
              <a:ea typeface="Gill Sans" charset="0"/>
              <a:cs typeface="Gill Sans" charset="0"/>
            </a:endParaRPr>
          </a:p>
        </p:txBody>
      </p:sp>
      <p:sp>
        <p:nvSpPr>
          <p:cNvPr id="105475"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5476"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p:nvPr>
        </p:nvSpPr>
        <p:spPr>
          <a:noFill/>
          <a:ln>
            <a:round/>
            <a:headEnd/>
            <a:tailEnd/>
          </a:ln>
        </p:spPr>
        <p:txBody>
          <a:bodyPr/>
          <a:lstStyle/>
          <a:p>
            <a:fld id="{EB03022F-8B19-4F9C-867A-A95502ECA642}" type="slidenum">
              <a:rPr lang="en-US" smtClean="0">
                <a:ea typeface="Gill Sans" charset="0"/>
                <a:cs typeface="Gill Sans" charset="0"/>
              </a:rPr>
              <a:pPr/>
              <a:t>38</a:t>
            </a:fld>
            <a:endParaRPr lang="en-US" smtClean="0">
              <a:ea typeface="Gill Sans" charset="0"/>
              <a:cs typeface="Gill Sans" charset="0"/>
            </a:endParaRPr>
          </a:p>
        </p:txBody>
      </p:sp>
      <p:sp>
        <p:nvSpPr>
          <p:cNvPr id="106499"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6500"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p:nvPr>
        </p:nvSpPr>
        <p:spPr>
          <a:noFill/>
          <a:ln>
            <a:round/>
            <a:headEnd/>
            <a:tailEnd/>
          </a:ln>
        </p:spPr>
        <p:txBody>
          <a:bodyPr/>
          <a:lstStyle/>
          <a:p>
            <a:fld id="{CE6908CE-5761-45C9-A548-4DEBCAFD074C}" type="slidenum">
              <a:rPr lang="en-US" smtClean="0">
                <a:ea typeface="Gill Sans" charset="0"/>
                <a:cs typeface="Gill Sans" charset="0"/>
              </a:rPr>
              <a:pPr/>
              <a:t>39</a:t>
            </a:fld>
            <a:endParaRPr lang="en-US" smtClean="0">
              <a:ea typeface="Gill Sans" charset="0"/>
              <a:cs typeface="Gill Sans" charset="0"/>
            </a:endParaRPr>
          </a:p>
        </p:txBody>
      </p:sp>
      <p:sp>
        <p:nvSpPr>
          <p:cNvPr id="107523"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07524"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p:nvPr>
        </p:nvSpPr>
        <p:spPr>
          <a:noFill/>
          <a:ln>
            <a:round/>
            <a:headEnd/>
            <a:tailEnd/>
          </a:ln>
        </p:spPr>
        <p:txBody>
          <a:bodyPr/>
          <a:lstStyle/>
          <a:p>
            <a:fld id="{8C033C34-ECA3-4514-AEB8-7F81044CBEC9}" type="slidenum">
              <a:rPr lang="en-US" smtClean="0">
                <a:ea typeface="Gill Sans" charset="0"/>
                <a:cs typeface="Gill Sans" charset="0"/>
              </a:rPr>
              <a:pPr/>
              <a:t>4</a:t>
            </a:fld>
            <a:endParaRPr lang="en-US" smtClean="0">
              <a:ea typeface="Gill Sans" charset="0"/>
              <a:cs typeface="Gill Sans" charset="0"/>
            </a:endParaRPr>
          </a:p>
        </p:txBody>
      </p:sp>
      <p:sp>
        <p:nvSpPr>
          <p:cNvPr id="80899"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0900"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7"/>
          <p:cNvSpPr>
            <a:spLocks noGrp="1" noChangeArrowheads="1"/>
          </p:cNvSpPr>
          <p:nvPr>
            <p:ph type="sldNum" sz="quarter"/>
          </p:nvPr>
        </p:nvSpPr>
        <p:spPr>
          <a:noFill/>
          <a:ln>
            <a:round/>
            <a:headEnd/>
            <a:tailEnd/>
          </a:ln>
        </p:spPr>
        <p:txBody>
          <a:bodyPr/>
          <a:lstStyle/>
          <a:p>
            <a:fld id="{C5C3FFC2-319F-4B0A-B2A8-A90EE7C935B4}" type="slidenum">
              <a:rPr lang="en-US" smtClean="0">
                <a:ea typeface="Gill Sans" charset="0"/>
                <a:cs typeface="Gill Sans" charset="0"/>
              </a:rPr>
              <a:pPr/>
              <a:t>40</a:t>
            </a:fld>
            <a:endParaRPr lang="en-US" smtClean="0">
              <a:ea typeface="Gill Sans" charset="0"/>
              <a:cs typeface="Gill Sans" charset="0"/>
            </a:endParaRPr>
          </a:p>
        </p:txBody>
      </p:sp>
      <p:sp>
        <p:nvSpPr>
          <p:cNvPr id="108547"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08548"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7"/>
          <p:cNvSpPr>
            <a:spLocks noGrp="1" noChangeArrowheads="1"/>
          </p:cNvSpPr>
          <p:nvPr>
            <p:ph type="sldNum" sz="quarter"/>
          </p:nvPr>
        </p:nvSpPr>
        <p:spPr>
          <a:noFill/>
          <a:ln>
            <a:round/>
            <a:headEnd/>
            <a:tailEnd/>
          </a:ln>
        </p:spPr>
        <p:txBody>
          <a:bodyPr/>
          <a:lstStyle/>
          <a:p>
            <a:fld id="{5F23AC15-A4B2-4424-B342-D12820700E3A}" type="slidenum">
              <a:rPr lang="en-US" smtClean="0">
                <a:ea typeface="Gill Sans" charset="0"/>
                <a:cs typeface="Gill Sans" charset="0"/>
              </a:rPr>
              <a:pPr/>
              <a:t>43</a:t>
            </a:fld>
            <a:endParaRPr lang="en-US" smtClean="0">
              <a:ea typeface="Gill Sans" charset="0"/>
              <a:cs typeface="Gill Sans" charset="0"/>
            </a:endParaRPr>
          </a:p>
        </p:txBody>
      </p:sp>
      <p:sp>
        <p:nvSpPr>
          <p:cNvPr id="109571"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09572"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p:nvPr>
        </p:nvSpPr>
        <p:spPr>
          <a:noFill/>
          <a:ln>
            <a:round/>
            <a:headEnd/>
            <a:tailEnd/>
          </a:ln>
        </p:spPr>
        <p:txBody>
          <a:bodyPr/>
          <a:lstStyle/>
          <a:p>
            <a:fld id="{1A2A4BCD-3AC6-46F5-96E8-8A8401F8987A}" type="slidenum">
              <a:rPr lang="en-US" smtClean="0">
                <a:ea typeface="Gill Sans" charset="0"/>
                <a:cs typeface="Gill Sans" charset="0"/>
              </a:rPr>
              <a:pPr/>
              <a:t>44</a:t>
            </a:fld>
            <a:endParaRPr lang="en-US" smtClean="0">
              <a:ea typeface="Gill Sans" charset="0"/>
              <a:cs typeface="Gill Sans" charset="0"/>
            </a:endParaRPr>
          </a:p>
        </p:txBody>
      </p:sp>
      <p:sp>
        <p:nvSpPr>
          <p:cNvPr id="110595"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10596"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7"/>
          <p:cNvSpPr>
            <a:spLocks noGrp="1" noChangeArrowheads="1"/>
          </p:cNvSpPr>
          <p:nvPr>
            <p:ph type="sldNum" sz="quarter"/>
          </p:nvPr>
        </p:nvSpPr>
        <p:spPr>
          <a:noFill/>
          <a:ln>
            <a:round/>
            <a:headEnd/>
            <a:tailEnd/>
          </a:ln>
        </p:spPr>
        <p:txBody>
          <a:bodyPr/>
          <a:lstStyle/>
          <a:p>
            <a:fld id="{E9352C5F-2792-4603-843E-24D5ECBB8A3A}" type="slidenum">
              <a:rPr lang="en-US" smtClean="0">
                <a:ea typeface="Gill Sans" charset="0"/>
                <a:cs typeface="Gill Sans" charset="0"/>
              </a:rPr>
              <a:pPr/>
              <a:t>45</a:t>
            </a:fld>
            <a:endParaRPr lang="en-US" smtClean="0">
              <a:ea typeface="Gill Sans" charset="0"/>
              <a:cs typeface="Gill Sans" charset="0"/>
            </a:endParaRPr>
          </a:p>
        </p:txBody>
      </p:sp>
      <p:sp>
        <p:nvSpPr>
          <p:cNvPr id="111619"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111620"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p:cNvSpPr>
            <a:spLocks noGrp="1" noChangeArrowheads="1"/>
          </p:cNvSpPr>
          <p:nvPr>
            <p:ph type="sldNum" sz="quarter"/>
          </p:nvPr>
        </p:nvSpPr>
        <p:spPr>
          <a:noFill/>
          <a:ln>
            <a:round/>
            <a:headEnd/>
            <a:tailEnd/>
          </a:ln>
        </p:spPr>
        <p:txBody>
          <a:bodyPr/>
          <a:lstStyle/>
          <a:p>
            <a:fld id="{CC8AB32B-849A-4AB2-95FC-D159847B91E7}" type="slidenum">
              <a:rPr lang="en-US" smtClean="0">
                <a:ea typeface="Gill Sans" charset="0"/>
                <a:cs typeface="Gill Sans" charset="0"/>
              </a:rPr>
              <a:pPr/>
              <a:t>46</a:t>
            </a:fld>
            <a:endParaRPr lang="en-US" smtClean="0">
              <a:ea typeface="Gill Sans" charset="0"/>
              <a:cs typeface="Gill Sans" charset="0"/>
            </a:endParaRPr>
          </a:p>
        </p:txBody>
      </p:sp>
      <p:sp>
        <p:nvSpPr>
          <p:cNvPr id="112643"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2644"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p:nvPr>
        </p:nvSpPr>
        <p:spPr>
          <a:noFill/>
          <a:ln>
            <a:round/>
            <a:headEnd/>
            <a:tailEnd/>
          </a:ln>
        </p:spPr>
        <p:txBody>
          <a:bodyPr/>
          <a:lstStyle/>
          <a:p>
            <a:fld id="{365B39D9-EBC2-482C-A225-DA0E56216D00}" type="slidenum">
              <a:rPr lang="en-US" smtClean="0">
                <a:ea typeface="Gill Sans" charset="0"/>
                <a:cs typeface="Gill Sans" charset="0"/>
              </a:rPr>
              <a:pPr/>
              <a:t>48</a:t>
            </a:fld>
            <a:endParaRPr lang="en-US" smtClean="0">
              <a:ea typeface="Gill Sans" charset="0"/>
              <a:cs typeface="Gill Sans" charset="0"/>
            </a:endParaRPr>
          </a:p>
        </p:txBody>
      </p:sp>
      <p:sp>
        <p:nvSpPr>
          <p:cNvPr id="113667"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3668"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7"/>
          <p:cNvSpPr>
            <a:spLocks noGrp="1" noChangeArrowheads="1"/>
          </p:cNvSpPr>
          <p:nvPr>
            <p:ph type="sldNum" sz="quarter"/>
          </p:nvPr>
        </p:nvSpPr>
        <p:spPr>
          <a:noFill/>
          <a:ln>
            <a:round/>
            <a:headEnd/>
            <a:tailEnd/>
          </a:ln>
        </p:spPr>
        <p:txBody>
          <a:bodyPr/>
          <a:lstStyle/>
          <a:p>
            <a:fld id="{CA4BC4FB-FDF7-4A89-9820-5BB6C72C3F53}" type="slidenum">
              <a:rPr lang="en-US" smtClean="0">
                <a:ea typeface="Gill Sans" charset="0"/>
                <a:cs typeface="Gill Sans" charset="0"/>
              </a:rPr>
              <a:pPr/>
              <a:t>52</a:t>
            </a:fld>
            <a:endParaRPr lang="en-US" smtClean="0">
              <a:ea typeface="Gill Sans" charset="0"/>
              <a:cs typeface="Gill Sans" charset="0"/>
            </a:endParaRPr>
          </a:p>
        </p:txBody>
      </p:sp>
      <p:sp>
        <p:nvSpPr>
          <p:cNvPr id="114691"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4692"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7"/>
          <p:cNvSpPr>
            <a:spLocks noGrp="1" noChangeArrowheads="1"/>
          </p:cNvSpPr>
          <p:nvPr>
            <p:ph type="sldNum" sz="quarter"/>
          </p:nvPr>
        </p:nvSpPr>
        <p:spPr>
          <a:noFill/>
          <a:ln>
            <a:round/>
            <a:headEnd/>
            <a:tailEnd/>
          </a:ln>
        </p:spPr>
        <p:txBody>
          <a:bodyPr/>
          <a:lstStyle/>
          <a:p>
            <a:fld id="{31765485-F996-4171-9A35-C7DEE4D23B3B}" type="slidenum">
              <a:rPr lang="en-US" smtClean="0">
                <a:ea typeface="Gill Sans" charset="0"/>
                <a:cs typeface="Gill Sans" charset="0"/>
              </a:rPr>
              <a:pPr/>
              <a:t>54</a:t>
            </a:fld>
            <a:endParaRPr lang="en-US" smtClean="0">
              <a:ea typeface="Gill Sans" charset="0"/>
              <a:cs typeface="Gill Sans" charset="0"/>
            </a:endParaRPr>
          </a:p>
        </p:txBody>
      </p:sp>
      <p:sp>
        <p:nvSpPr>
          <p:cNvPr id="115715"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5716"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7"/>
          <p:cNvSpPr>
            <a:spLocks noGrp="1" noChangeArrowheads="1"/>
          </p:cNvSpPr>
          <p:nvPr>
            <p:ph type="sldNum" sz="quarter"/>
          </p:nvPr>
        </p:nvSpPr>
        <p:spPr>
          <a:noFill/>
          <a:ln>
            <a:round/>
            <a:headEnd/>
            <a:tailEnd/>
          </a:ln>
        </p:spPr>
        <p:txBody>
          <a:bodyPr/>
          <a:lstStyle/>
          <a:p>
            <a:fld id="{CC69C108-74CA-4D4E-9B01-C7F5C3D81601}" type="slidenum">
              <a:rPr lang="en-US" smtClean="0">
                <a:ea typeface="Gill Sans" charset="0"/>
                <a:cs typeface="Gill Sans" charset="0"/>
              </a:rPr>
              <a:pPr/>
              <a:t>56</a:t>
            </a:fld>
            <a:endParaRPr lang="en-US" smtClean="0">
              <a:ea typeface="Gill Sans" charset="0"/>
              <a:cs typeface="Gill Sans" charset="0"/>
            </a:endParaRPr>
          </a:p>
        </p:txBody>
      </p:sp>
      <p:sp>
        <p:nvSpPr>
          <p:cNvPr id="116739"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6740"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7"/>
          <p:cNvSpPr>
            <a:spLocks noGrp="1" noChangeArrowheads="1"/>
          </p:cNvSpPr>
          <p:nvPr>
            <p:ph type="sldNum" sz="quarter"/>
          </p:nvPr>
        </p:nvSpPr>
        <p:spPr>
          <a:noFill/>
          <a:ln>
            <a:round/>
            <a:headEnd/>
            <a:tailEnd/>
          </a:ln>
        </p:spPr>
        <p:txBody>
          <a:bodyPr/>
          <a:lstStyle/>
          <a:p>
            <a:fld id="{1E8A9BF0-4C86-45E9-9875-CF53B546C592}" type="slidenum">
              <a:rPr lang="en-US" smtClean="0">
                <a:ea typeface="Gill Sans" charset="0"/>
                <a:cs typeface="Gill Sans" charset="0"/>
              </a:rPr>
              <a:pPr/>
              <a:t>57</a:t>
            </a:fld>
            <a:endParaRPr lang="en-US" smtClean="0">
              <a:ea typeface="Gill Sans" charset="0"/>
              <a:cs typeface="Gill Sans" charset="0"/>
            </a:endParaRPr>
          </a:p>
        </p:txBody>
      </p:sp>
      <p:sp>
        <p:nvSpPr>
          <p:cNvPr id="117763"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7764"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p:nvPr>
        </p:nvSpPr>
        <p:spPr>
          <a:noFill/>
          <a:ln>
            <a:round/>
            <a:headEnd/>
            <a:tailEnd/>
          </a:ln>
        </p:spPr>
        <p:txBody>
          <a:bodyPr/>
          <a:lstStyle/>
          <a:p>
            <a:fld id="{D9958048-4CAF-4961-9C6E-AA937AB0A38B}" type="slidenum">
              <a:rPr lang="en-US" smtClean="0">
                <a:ea typeface="Gill Sans" charset="0"/>
                <a:cs typeface="Gill Sans" charset="0"/>
              </a:rPr>
              <a:pPr/>
              <a:t>5</a:t>
            </a:fld>
            <a:endParaRPr lang="en-US" smtClean="0">
              <a:ea typeface="Gill Sans" charset="0"/>
              <a:cs typeface="Gill Sans" charset="0"/>
            </a:endParaRPr>
          </a:p>
        </p:txBody>
      </p:sp>
      <p:sp>
        <p:nvSpPr>
          <p:cNvPr id="81923"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1924"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7"/>
          <p:cNvSpPr>
            <a:spLocks noGrp="1" noChangeArrowheads="1"/>
          </p:cNvSpPr>
          <p:nvPr>
            <p:ph type="sldNum" sz="quarter"/>
          </p:nvPr>
        </p:nvSpPr>
        <p:spPr>
          <a:noFill/>
          <a:ln>
            <a:round/>
            <a:headEnd/>
            <a:tailEnd/>
          </a:ln>
        </p:spPr>
        <p:txBody>
          <a:bodyPr/>
          <a:lstStyle/>
          <a:p>
            <a:fld id="{D2933103-3539-493A-BA1C-FC5D6F1AC9A5}" type="slidenum">
              <a:rPr lang="en-US" smtClean="0">
                <a:ea typeface="Gill Sans" charset="0"/>
                <a:cs typeface="Gill Sans" charset="0"/>
              </a:rPr>
              <a:pPr/>
              <a:t>58</a:t>
            </a:fld>
            <a:endParaRPr lang="en-US" smtClean="0">
              <a:ea typeface="Gill Sans" charset="0"/>
              <a:cs typeface="Gill Sans" charset="0"/>
            </a:endParaRPr>
          </a:p>
        </p:txBody>
      </p:sp>
      <p:sp>
        <p:nvSpPr>
          <p:cNvPr id="118787"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8788"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7"/>
          <p:cNvSpPr>
            <a:spLocks noGrp="1" noChangeArrowheads="1"/>
          </p:cNvSpPr>
          <p:nvPr>
            <p:ph type="sldNum" sz="quarter"/>
          </p:nvPr>
        </p:nvSpPr>
        <p:spPr>
          <a:noFill/>
          <a:ln>
            <a:round/>
            <a:headEnd/>
            <a:tailEnd/>
          </a:ln>
        </p:spPr>
        <p:txBody>
          <a:bodyPr/>
          <a:lstStyle/>
          <a:p>
            <a:fld id="{9BBCC839-1CF5-4C5C-AD12-60EE794C8DA9}" type="slidenum">
              <a:rPr lang="en-US" smtClean="0">
                <a:ea typeface="Gill Sans" charset="0"/>
                <a:cs typeface="Gill Sans" charset="0"/>
              </a:rPr>
              <a:pPr/>
              <a:t>61</a:t>
            </a:fld>
            <a:endParaRPr lang="en-US" smtClean="0">
              <a:ea typeface="Gill Sans" charset="0"/>
              <a:cs typeface="Gill Sans" charset="0"/>
            </a:endParaRPr>
          </a:p>
        </p:txBody>
      </p:sp>
      <p:sp>
        <p:nvSpPr>
          <p:cNvPr id="119811"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19812"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7"/>
          <p:cNvSpPr>
            <a:spLocks noGrp="1" noChangeArrowheads="1"/>
          </p:cNvSpPr>
          <p:nvPr>
            <p:ph type="sldNum" sz="quarter"/>
          </p:nvPr>
        </p:nvSpPr>
        <p:spPr>
          <a:noFill/>
          <a:ln>
            <a:round/>
            <a:headEnd/>
            <a:tailEnd/>
          </a:ln>
        </p:spPr>
        <p:txBody>
          <a:bodyPr/>
          <a:lstStyle/>
          <a:p>
            <a:fld id="{0D56BB54-6F2B-48A6-8AD8-B44A2B511044}" type="slidenum">
              <a:rPr lang="en-US" smtClean="0">
                <a:ea typeface="Gill Sans" charset="0"/>
                <a:cs typeface="Gill Sans" charset="0"/>
              </a:rPr>
              <a:pPr/>
              <a:t>62</a:t>
            </a:fld>
            <a:endParaRPr lang="en-US" smtClean="0">
              <a:ea typeface="Gill Sans" charset="0"/>
              <a:cs typeface="Gill Sans" charset="0"/>
            </a:endParaRPr>
          </a:p>
        </p:txBody>
      </p:sp>
      <p:sp>
        <p:nvSpPr>
          <p:cNvPr id="120835"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20836"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7"/>
          <p:cNvSpPr>
            <a:spLocks noGrp="1" noChangeArrowheads="1"/>
          </p:cNvSpPr>
          <p:nvPr>
            <p:ph type="sldNum" sz="quarter"/>
          </p:nvPr>
        </p:nvSpPr>
        <p:spPr>
          <a:noFill/>
          <a:ln>
            <a:round/>
            <a:headEnd/>
            <a:tailEnd/>
          </a:ln>
        </p:spPr>
        <p:txBody>
          <a:bodyPr/>
          <a:lstStyle/>
          <a:p>
            <a:fld id="{66049ADA-D7AA-4709-A158-C663FBF376D8}" type="slidenum">
              <a:rPr lang="en-US" smtClean="0">
                <a:ea typeface="Gill Sans" charset="0"/>
                <a:cs typeface="Gill Sans" charset="0"/>
              </a:rPr>
              <a:pPr/>
              <a:t>64</a:t>
            </a:fld>
            <a:endParaRPr lang="en-US" smtClean="0">
              <a:ea typeface="Gill Sans" charset="0"/>
              <a:cs typeface="Gill Sans" charset="0"/>
            </a:endParaRPr>
          </a:p>
        </p:txBody>
      </p:sp>
      <p:sp>
        <p:nvSpPr>
          <p:cNvPr id="121859"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21860"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Rectangle 7"/>
          <p:cNvSpPr>
            <a:spLocks noGrp="1" noChangeArrowheads="1"/>
          </p:cNvSpPr>
          <p:nvPr>
            <p:ph type="sldNum" sz="quarter"/>
          </p:nvPr>
        </p:nvSpPr>
        <p:spPr>
          <a:noFill/>
          <a:ln>
            <a:round/>
            <a:headEnd/>
            <a:tailEnd/>
          </a:ln>
        </p:spPr>
        <p:txBody>
          <a:bodyPr/>
          <a:lstStyle/>
          <a:p>
            <a:fld id="{625713E3-9045-458D-BD1F-6D369E12D710}" type="slidenum">
              <a:rPr lang="en-US" smtClean="0">
                <a:ea typeface="Gill Sans" charset="0"/>
                <a:cs typeface="Gill Sans" charset="0"/>
              </a:rPr>
              <a:pPr/>
              <a:t>69</a:t>
            </a:fld>
            <a:endParaRPr lang="en-US" smtClean="0">
              <a:ea typeface="Gill Sans" charset="0"/>
              <a:cs typeface="Gill Sans" charset="0"/>
            </a:endParaRPr>
          </a:p>
        </p:txBody>
      </p:sp>
      <p:sp>
        <p:nvSpPr>
          <p:cNvPr id="122883"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22884"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Rectangle 7"/>
          <p:cNvSpPr>
            <a:spLocks noGrp="1" noChangeArrowheads="1"/>
          </p:cNvSpPr>
          <p:nvPr>
            <p:ph type="sldNum" sz="quarter"/>
          </p:nvPr>
        </p:nvSpPr>
        <p:spPr>
          <a:noFill/>
          <a:ln>
            <a:round/>
            <a:headEnd/>
            <a:tailEnd/>
          </a:ln>
        </p:spPr>
        <p:txBody>
          <a:bodyPr/>
          <a:lstStyle/>
          <a:p>
            <a:fld id="{65260C99-E7C5-46ED-B9D9-6A7E96A02742}" type="slidenum">
              <a:rPr lang="en-US" smtClean="0">
                <a:ea typeface="Gill Sans" charset="0"/>
                <a:cs typeface="Gill Sans" charset="0"/>
              </a:rPr>
              <a:pPr/>
              <a:t>71</a:t>
            </a:fld>
            <a:endParaRPr lang="en-US" smtClean="0">
              <a:ea typeface="Gill Sans" charset="0"/>
              <a:cs typeface="Gill Sans" charset="0"/>
            </a:endParaRPr>
          </a:p>
        </p:txBody>
      </p:sp>
      <p:sp>
        <p:nvSpPr>
          <p:cNvPr id="123907"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123908"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p:nvPr>
        </p:nvSpPr>
        <p:spPr>
          <a:noFill/>
          <a:ln>
            <a:round/>
            <a:headEnd/>
            <a:tailEnd/>
          </a:ln>
        </p:spPr>
        <p:txBody>
          <a:bodyPr/>
          <a:lstStyle/>
          <a:p>
            <a:fld id="{5AEB84F8-4919-4312-91E5-36D17A2976EB}" type="slidenum">
              <a:rPr lang="en-US" smtClean="0">
                <a:ea typeface="Gill Sans" charset="0"/>
                <a:cs typeface="Gill Sans" charset="0"/>
              </a:rPr>
              <a:pPr/>
              <a:t>6</a:t>
            </a:fld>
            <a:endParaRPr lang="en-US" smtClean="0">
              <a:ea typeface="Gill Sans" charset="0"/>
              <a:cs typeface="Gill Sans" charset="0"/>
            </a:endParaRPr>
          </a:p>
        </p:txBody>
      </p:sp>
      <p:sp>
        <p:nvSpPr>
          <p:cNvPr id="82947" name="Rectangle 1"/>
          <p:cNvSpPr>
            <a:spLocks noGrp="1" noRot="1" noChangeAspect="1" noChangeArrowheads="1" noTextEdit="1"/>
          </p:cNvSpPr>
          <p:nvPr>
            <p:ph type="sldImg"/>
          </p:nvPr>
        </p:nvSpPr>
        <p:spPr>
          <a:xfrm>
            <a:off x="1100138" y="706438"/>
            <a:ext cx="4656137" cy="3492500"/>
          </a:xfrm>
          <a:solidFill>
            <a:srgbClr val="FFFFFF"/>
          </a:solidFill>
          <a:ln>
            <a:solidFill>
              <a:srgbClr val="000000"/>
            </a:solidFill>
            <a:miter lim="800000"/>
          </a:ln>
        </p:spPr>
      </p:sp>
      <p:sp>
        <p:nvSpPr>
          <p:cNvPr id="82948" name="Rectangle 2"/>
          <p:cNvSpPr>
            <a:spLocks noGrp="1" noChangeArrowheads="1"/>
          </p:cNvSpPr>
          <p:nvPr>
            <p:ph type="body" idx="1"/>
          </p:nvPr>
        </p:nvSpPr>
        <p:spPr>
          <a:xfrm>
            <a:off x="686361" y="4423204"/>
            <a:ext cx="5485279" cy="4189474"/>
          </a:xfrm>
          <a:noFill/>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a:round/>
            <a:headEnd/>
            <a:tailEnd/>
          </a:ln>
        </p:spPr>
        <p:txBody>
          <a:bodyPr/>
          <a:lstStyle/>
          <a:p>
            <a:fld id="{F6C38E67-532A-4C7A-A97D-C6EC6CD74AE5}" type="slidenum">
              <a:rPr lang="en-US" smtClean="0">
                <a:ea typeface="Gill Sans" charset="0"/>
                <a:cs typeface="Gill Sans" charset="0"/>
              </a:rPr>
              <a:pPr/>
              <a:t>7</a:t>
            </a:fld>
            <a:endParaRPr lang="en-US" smtClean="0">
              <a:ea typeface="Gill Sans" charset="0"/>
              <a:cs typeface="Gill Sans" charset="0"/>
            </a:endParaRPr>
          </a:p>
        </p:txBody>
      </p:sp>
      <p:sp>
        <p:nvSpPr>
          <p:cNvPr id="83971"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3972"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p:nvPr>
        </p:nvSpPr>
        <p:spPr>
          <a:noFill/>
          <a:ln>
            <a:round/>
            <a:headEnd/>
            <a:tailEnd/>
          </a:ln>
        </p:spPr>
        <p:txBody>
          <a:bodyPr/>
          <a:lstStyle/>
          <a:p>
            <a:fld id="{F6D47A44-27AD-42F8-A3F8-0D8AD925ACD4}" type="slidenum">
              <a:rPr lang="en-US" smtClean="0">
                <a:ea typeface="Gill Sans" charset="0"/>
                <a:cs typeface="Gill Sans" charset="0"/>
              </a:rPr>
              <a:pPr/>
              <a:t>8</a:t>
            </a:fld>
            <a:endParaRPr lang="en-US" smtClean="0">
              <a:ea typeface="Gill Sans" charset="0"/>
              <a:cs typeface="Gill Sans" charset="0"/>
            </a:endParaRPr>
          </a:p>
        </p:txBody>
      </p:sp>
      <p:sp>
        <p:nvSpPr>
          <p:cNvPr id="84995"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4996"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7"/>
          <p:cNvSpPr>
            <a:spLocks noGrp="1" noChangeArrowheads="1"/>
          </p:cNvSpPr>
          <p:nvPr>
            <p:ph type="sldNum" sz="quarter"/>
          </p:nvPr>
        </p:nvSpPr>
        <p:spPr>
          <a:noFill/>
          <a:ln>
            <a:round/>
            <a:headEnd/>
            <a:tailEnd/>
          </a:ln>
        </p:spPr>
        <p:txBody>
          <a:bodyPr/>
          <a:lstStyle/>
          <a:p>
            <a:fld id="{47D2EC94-56A8-443B-ABE7-85D281B103BA}" type="slidenum">
              <a:rPr lang="en-US" smtClean="0">
                <a:ea typeface="Gill Sans" charset="0"/>
                <a:cs typeface="Gill Sans" charset="0"/>
              </a:rPr>
              <a:pPr/>
              <a:t>9</a:t>
            </a:fld>
            <a:endParaRPr lang="en-US" smtClean="0">
              <a:ea typeface="Gill Sans" charset="0"/>
              <a:cs typeface="Gill Sans" charset="0"/>
            </a:endParaRPr>
          </a:p>
        </p:txBody>
      </p:sp>
      <p:sp>
        <p:nvSpPr>
          <p:cNvPr id="86019"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6020"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p:nvPr>
        </p:nvSpPr>
        <p:spPr>
          <a:noFill/>
          <a:ln>
            <a:round/>
            <a:headEnd/>
            <a:tailEnd/>
          </a:ln>
        </p:spPr>
        <p:txBody>
          <a:bodyPr/>
          <a:lstStyle/>
          <a:p>
            <a:fld id="{F8FD1D1B-C5D8-47AD-9DE1-983C71D75B43}" type="slidenum">
              <a:rPr lang="en-US" smtClean="0">
                <a:ea typeface="Gill Sans" charset="0"/>
                <a:cs typeface="Gill Sans" charset="0"/>
              </a:rPr>
              <a:pPr/>
              <a:t>10</a:t>
            </a:fld>
            <a:endParaRPr lang="en-US" smtClean="0">
              <a:ea typeface="Gill Sans" charset="0"/>
              <a:cs typeface="Gill Sans" charset="0"/>
            </a:endParaRPr>
          </a:p>
        </p:txBody>
      </p:sp>
      <p:sp>
        <p:nvSpPr>
          <p:cNvPr id="87043" name="Rectangle 1"/>
          <p:cNvSpPr>
            <a:spLocks noGrp="1" noRot="1" noChangeAspect="1" noChangeArrowheads="1" noTextEdit="1"/>
          </p:cNvSpPr>
          <p:nvPr>
            <p:ph type="sldImg"/>
          </p:nvPr>
        </p:nvSpPr>
        <p:spPr>
          <a:xfrm>
            <a:off x="1100138" y="706438"/>
            <a:ext cx="4657725" cy="3494087"/>
          </a:xfrm>
          <a:solidFill>
            <a:srgbClr val="FFFFFF"/>
          </a:solidFill>
          <a:ln>
            <a:solidFill>
              <a:srgbClr val="000000"/>
            </a:solidFill>
            <a:miter lim="800000"/>
          </a:ln>
        </p:spPr>
      </p:sp>
      <p:sp>
        <p:nvSpPr>
          <p:cNvPr id="87044" name="Rectangle 2"/>
          <p:cNvSpPr>
            <a:spLocks noGrp="1" noChangeArrowheads="1"/>
          </p:cNvSpPr>
          <p:nvPr>
            <p:ph type="body" idx="1"/>
          </p:nvPr>
        </p:nvSpPr>
        <p:spPr>
          <a:xfrm>
            <a:off x="686360" y="4423203"/>
            <a:ext cx="5486681" cy="4190944"/>
          </a:xfrm>
          <a:noFill/>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8013" y="571500"/>
            <a:ext cx="2995612" cy="9182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571500"/>
            <a:ext cx="8837613" cy="9182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2701925"/>
            <a:ext cx="5916613" cy="638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2701925"/>
            <a:ext cx="5916612" cy="638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8013" y="396875"/>
            <a:ext cx="2995612" cy="86947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396875"/>
            <a:ext cx="8837613" cy="86947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781800" y="2655888"/>
            <a:ext cx="2786063" cy="6646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720263" y="2655888"/>
            <a:ext cx="2786062" cy="6646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07538" y="442913"/>
            <a:ext cx="2998787" cy="88598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442913"/>
            <a:ext cx="8847138" cy="8859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977900"/>
            <a:ext cx="5916613" cy="7781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977900"/>
            <a:ext cx="5916612" cy="7781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5562600"/>
            <a:ext cx="5916613"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5562600"/>
            <a:ext cx="591661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8013" y="388938"/>
            <a:ext cx="2995612" cy="8370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388938"/>
            <a:ext cx="8837613" cy="8370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82825"/>
            <a:ext cx="5773738" cy="6434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2282825"/>
            <a:ext cx="5773737" cy="6434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8013" y="2282825"/>
            <a:ext cx="2995612" cy="6434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2282825"/>
            <a:ext cx="8837613" cy="6434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82825"/>
            <a:ext cx="5773738" cy="6434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7013" y="2282825"/>
            <a:ext cx="5773737" cy="6434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8013" y="134938"/>
            <a:ext cx="2995612" cy="8582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134938"/>
            <a:ext cx="8837613" cy="8582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Freeform 1"/>
          <p:cNvSpPr>
            <a:spLocks noChangeArrowheads="1"/>
          </p:cNvSpPr>
          <p:nvPr/>
        </p:nvSpPr>
        <p:spPr bwMode="auto">
          <a:xfrm>
            <a:off x="508000" y="-11798300"/>
            <a:ext cx="11988800"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1027" name="Freeform 2"/>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1028" name="Freeform 3"/>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1029" name="Freeform 4"/>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1030" name="Freeform 5"/>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1031" name="Freeform 6"/>
          <p:cNvSpPr>
            <a:spLocks noChangeArrowheads="1"/>
          </p:cNvSpPr>
          <p:nvPr/>
        </p:nvSpPr>
        <p:spPr bwMode="auto">
          <a:xfrm>
            <a:off x="508000" y="-11798300"/>
            <a:ext cx="11988800" cy="16979900"/>
          </a:xfrm>
          <a:custGeom>
            <a:avLst/>
            <a:gdLst>
              <a:gd name="T0" fmla="*/ 0 w 21600"/>
              <a:gd name="T1" fmla="*/ 0 h 16979900"/>
              <a:gd name="T2" fmla="*/ 2147483647 w 21600"/>
              <a:gd name="T3" fmla="*/ 0 h 16979900"/>
              <a:gd name="T4" fmla="*/ 0 w 21600"/>
              <a:gd name="T5" fmla="*/ 0 h 16979900"/>
              <a:gd name="T6" fmla="*/ 0 60000 65536"/>
              <a:gd name="T7" fmla="*/ 0 60000 65536"/>
              <a:gd name="T8" fmla="*/ 0 60000 65536"/>
            </a:gdLst>
            <a:ahLst/>
            <a:cxnLst>
              <a:cxn ang="T6">
                <a:pos x="T0" y="T1"/>
              </a:cxn>
              <a:cxn ang="T7">
                <a:pos x="T2" y="T3"/>
              </a:cxn>
              <a:cxn ang="T8">
                <a:pos x="T4" y="T5"/>
              </a:cxn>
            </a:cxnLst>
            <a:rect l="0" t="0" r="r" b="b"/>
            <a:pathLst>
              <a:path w="21600" h="169799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1032" name="Rectangle 7"/>
          <p:cNvSpPr>
            <a:spLocks noGrp="1" noChangeArrowheads="1"/>
          </p:cNvSpPr>
          <p:nvPr>
            <p:ph type="title"/>
          </p:nvPr>
        </p:nvSpPr>
        <p:spPr bwMode="auto">
          <a:xfrm>
            <a:off x="508000" y="571500"/>
            <a:ext cx="11985625" cy="4467225"/>
          </a:xfrm>
          <a:prstGeom prst="rect">
            <a:avLst/>
          </a:prstGeom>
          <a:noFill/>
          <a:ln w="9525">
            <a:noFill/>
            <a:round/>
            <a:headEnd/>
            <a:tailEnd/>
          </a:ln>
        </p:spPr>
        <p:txBody>
          <a:bodyPr vert="horz" wrap="square" lIns="90000" tIns="45000" rIns="90000" bIns="45000" numCol="1" anchor="b" anchorCtr="0" compatLnSpc="1">
            <a:prstTxWarp prst="textNoShape">
              <a:avLst/>
            </a:prstTxWarp>
          </a:bodyPr>
          <a:lstStyle/>
          <a:p>
            <a:pPr lvl="0"/>
            <a:r>
              <a:rPr lang="en-GB" smtClean="0"/>
              <a:t>Click to edit the title text format</a:t>
            </a:r>
          </a:p>
        </p:txBody>
      </p:sp>
      <p:sp>
        <p:nvSpPr>
          <p:cNvPr id="1033" name="Rectangle 8"/>
          <p:cNvSpPr>
            <a:spLocks noGrp="1" noChangeArrowheads="1"/>
          </p:cNvSpPr>
          <p:nvPr>
            <p:ph type="body" idx="1"/>
          </p:nvPr>
        </p:nvSpPr>
        <p:spPr bwMode="auto">
          <a:xfrm>
            <a:off x="508000" y="5562600"/>
            <a:ext cx="11985625" cy="4191000"/>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mj-lt"/>
          <a:ea typeface="+mj-ea"/>
          <a:cs typeface="+mj-cs"/>
        </a:defRPr>
      </a:lvl1pPr>
      <a:lvl2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2pPr>
      <a:lvl3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3pPr>
      <a:lvl4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4pPr>
      <a:lvl5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5pPr>
      <a:lvl6pPr marL="25146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6pPr>
      <a:lvl7pPr marL="29718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7pPr>
      <a:lvl8pPr marL="34290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8pPr>
      <a:lvl9pPr marL="38862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9pPr>
    </p:titleStyle>
    <p:bodyStyle>
      <a:lvl1pPr marL="342900" indent="-342900" algn="ctr" defTabSz="457200" rtl="0" eaLnBrk="0" fontAlgn="base" hangingPunct="0">
        <a:lnSpc>
          <a:spcPct val="96000"/>
        </a:lnSpc>
        <a:spcBef>
          <a:spcPct val="0"/>
        </a:spcBef>
        <a:spcAft>
          <a:spcPts val="1425"/>
        </a:spcAft>
        <a:buClr>
          <a:srgbClr val="000000"/>
        </a:buClr>
        <a:buSzPct val="100000"/>
        <a:buFont typeface="Times New Roman" pitchFamily="16" charset="0"/>
        <a:defRPr sz="3400">
          <a:solidFill>
            <a:srgbClr val="606060"/>
          </a:solidFill>
          <a:latin typeface="+mn-lt"/>
          <a:ea typeface="+mn-ea"/>
          <a:cs typeface="+mn-cs"/>
        </a:defRPr>
      </a:lvl1pPr>
      <a:lvl2pPr marL="742950" indent="-285750" algn="ctr" defTabSz="457200" rtl="0" eaLnBrk="0" fontAlgn="base" hangingPunct="0">
        <a:lnSpc>
          <a:spcPct val="96000"/>
        </a:lnSpc>
        <a:spcBef>
          <a:spcPct val="0"/>
        </a:spcBef>
        <a:spcAft>
          <a:spcPts val="1138"/>
        </a:spcAft>
        <a:buClr>
          <a:srgbClr val="000000"/>
        </a:buClr>
        <a:buSzPct val="100000"/>
        <a:buFont typeface="Times New Roman" pitchFamily="16" charset="0"/>
        <a:defRPr sz="3400">
          <a:solidFill>
            <a:srgbClr val="606060"/>
          </a:solidFill>
          <a:latin typeface="+mn-lt"/>
          <a:ea typeface="+mn-ea"/>
          <a:cs typeface="+mn-cs"/>
        </a:defRPr>
      </a:lvl2pPr>
      <a:lvl3pPr marL="1143000" indent="-228600" algn="ctr" defTabSz="457200" rtl="0" eaLnBrk="0" fontAlgn="base" hangingPunct="0">
        <a:lnSpc>
          <a:spcPct val="96000"/>
        </a:lnSpc>
        <a:spcBef>
          <a:spcPct val="0"/>
        </a:spcBef>
        <a:spcAft>
          <a:spcPts val="850"/>
        </a:spcAft>
        <a:buClr>
          <a:srgbClr val="000000"/>
        </a:buClr>
        <a:buSzPct val="100000"/>
        <a:buFont typeface="Times New Roman" pitchFamily="16" charset="0"/>
        <a:defRPr sz="3400">
          <a:solidFill>
            <a:srgbClr val="606060"/>
          </a:solidFill>
          <a:latin typeface="+mn-lt"/>
          <a:ea typeface="+mn-ea"/>
          <a:cs typeface="+mn-cs"/>
        </a:defRPr>
      </a:lvl3pPr>
      <a:lvl4pPr marL="1600200" indent="-228600" algn="ctr" defTabSz="457200" rtl="0" eaLnBrk="0" fontAlgn="base" hangingPunct="0">
        <a:lnSpc>
          <a:spcPct val="96000"/>
        </a:lnSpc>
        <a:spcBef>
          <a:spcPct val="0"/>
        </a:spcBef>
        <a:spcAft>
          <a:spcPts val="575"/>
        </a:spcAft>
        <a:buClr>
          <a:srgbClr val="000000"/>
        </a:buClr>
        <a:buSzPct val="100000"/>
        <a:buFont typeface="Times New Roman" pitchFamily="16" charset="0"/>
        <a:defRPr sz="3400">
          <a:solidFill>
            <a:srgbClr val="606060"/>
          </a:solidFill>
          <a:latin typeface="+mn-lt"/>
          <a:ea typeface="+mn-ea"/>
          <a:cs typeface="+mn-cs"/>
        </a:defRPr>
      </a:lvl4pPr>
      <a:lvl5pPr marL="2057400" indent="-228600" algn="ctr" defTabSz="457200" rtl="0" eaLnBrk="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5pPr>
      <a:lvl6pPr marL="25146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6pPr>
      <a:lvl7pPr marL="29718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7pPr>
      <a:lvl8pPr marL="34290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8pPr>
      <a:lvl9pPr marL="38862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050" name="Freeform 1"/>
          <p:cNvSpPr>
            <a:spLocks noChangeArrowheads="1"/>
          </p:cNvSpPr>
          <p:nvPr/>
        </p:nvSpPr>
        <p:spPr bwMode="auto">
          <a:xfrm>
            <a:off x="508000" y="-11798300"/>
            <a:ext cx="11988800"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2051" name="Freeform 2"/>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2052" name="Freeform 3"/>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2053" name="Rectangle 4"/>
          <p:cNvSpPr>
            <a:spLocks noGrp="1" noChangeArrowheads="1"/>
          </p:cNvSpPr>
          <p:nvPr>
            <p:ph type="title"/>
          </p:nvPr>
        </p:nvSpPr>
        <p:spPr bwMode="auto">
          <a:xfrm>
            <a:off x="508000" y="396875"/>
            <a:ext cx="11985625" cy="2301875"/>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title text format</a:t>
            </a:r>
          </a:p>
        </p:txBody>
      </p:sp>
      <p:sp>
        <p:nvSpPr>
          <p:cNvPr id="2054" name="Rectangle 5"/>
          <p:cNvSpPr>
            <a:spLocks noGrp="1" noChangeArrowheads="1"/>
          </p:cNvSpPr>
          <p:nvPr>
            <p:ph type="body" idx="1"/>
          </p:nvPr>
        </p:nvSpPr>
        <p:spPr bwMode="auto">
          <a:xfrm>
            <a:off x="508000" y="2701925"/>
            <a:ext cx="11985625" cy="6389688"/>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mj-lt"/>
          <a:ea typeface="+mj-ea"/>
          <a:cs typeface="+mj-cs"/>
        </a:defRPr>
      </a:lvl1pPr>
      <a:lvl2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2pPr>
      <a:lvl3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3pPr>
      <a:lvl4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4pPr>
      <a:lvl5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5pPr>
      <a:lvl6pPr marL="25146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6pPr>
      <a:lvl7pPr marL="29718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7pPr>
      <a:lvl8pPr marL="34290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8pPr>
      <a:lvl9pPr marL="38862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9pPr>
    </p:titleStyle>
    <p:bodyStyle>
      <a:lvl1pPr marL="342900" indent="-342900" algn="ctr" defTabSz="457200" rtl="0" eaLnBrk="0" fontAlgn="base" hangingPunct="0">
        <a:lnSpc>
          <a:spcPct val="96000"/>
        </a:lnSpc>
        <a:spcBef>
          <a:spcPct val="0"/>
        </a:spcBef>
        <a:spcAft>
          <a:spcPts val="1425"/>
        </a:spcAft>
        <a:buClr>
          <a:srgbClr val="000000"/>
        </a:buClr>
        <a:buSzPct val="100000"/>
        <a:buFont typeface="Times New Roman" pitchFamily="16" charset="0"/>
        <a:defRPr sz="3400">
          <a:solidFill>
            <a:srgbClr val="606060"/>
          </a:solidFill>
          <a:latin typeface="+mn-lt"/>
          <a:ea typeface="+mn-ea"/>
          <a:cs typeface="+mn-cs"/>
        </a:defRPr>
      </a:lvl1pPr>
      <a:lvl2pPr marL="742950" indent="-285750" algn="ctr" defTabSz="457200" rtl="0" eaLnBrk="0" fontAlgn="base" hangingPunct="0">
        <a:lnSpc>
          <a:spcPct val="96000"/>
        </a:lnSpc>
        <a:spcBef>
          <a:spcPct val="0"/>
        </a:spcBef>
        <a:spcAft>
          <a:spcPts val="1138"/>
        </a:spcAft>
        <a:buClr>
          <a:srgbClr val="000000"/>
        </a:buClr>
        <a:buSzPct val="100000"/>
        <a:buFont typeface="Times New Roman" pitchFamily="16" charset="0"/>
        <a:defRPr sz="3400">
          <a:solidFill>
            <a:srgbClr val="606060"/>
          </a:solidFill>
          <a:latin typeface="+mn-lt"/>
          <a:ea typeface="+mn-ea"/>
          <a:cs typeface="+mn-cs"/>
        </a:defRPr>
      </a:lvl2pPr>
      <a:lvl3pPr marL="1143000" indent="-228600" algn="ctr" defTabSz="457200" rtl="0" eaLnBrk="0" fontAlgn="base" hangingPunct="0">
        <a:lnSpc>
          <a:spcPct val="96000"/>
        </a:lnSpc>
        <a:spcBef>
          <a:spcPct val="0"/>
        </a:spcBef>
        <a:spcAft>
          <a:spcPts val="850"/>
        </a:spcAft>
        <a:buClr>
          <a:srgbClr val="000000"/>
        </a:buClr>
        <a:buSzPct val="100000"/>
        <a:buFont typeface="Times New Roman" pitchFamily="16" charset="0"/>
        <a:defRPr sz="3400">
          <a:solidFill>
            <a:srgbClr val="606060"/>
          </a:solidFill>
          <a:latin typeface="+mn-lt"/>
          <a:ea typeface="+mn-ea"/>
          <a:cs typeface="+mn-cs"/>
        </a:defRPr>
      </a:lvl3pPr>
      <a:lvl4pPr marL="1600200" indent="-228600" algn="ctr" defTabSz="457200" rtl="0" eaLnBrk="0" fontAlgn="base" hangingPunct="0">
        <a:lnSpc>
          <a:spcPct val="96000"/>
        </a:lnSpc>
        <a:spcBef>
          <a:spcPct val="0"/>
        </a:spcBef>
        <a:spcAft>
          <a:spcPts val="575"/>
        </a:spcAft>
        <a:buClr>
          <a:srgbClr val="000000"/>
        </a:buClr>
        <a:buSzPct val="100000"/>
        <a:buFont typeface="Times New Roman" pitchFamily="16" charset="0"/>
        <a:defRPr sz="3400">
          <a:solidFill>
            <a:srgbClr val="606060"/>
          </a:solidFill>
          <a:latin typeface="+mn-lt"/>
          <a:ea typeface="+mn-ea"/>
          <a:cs typeface="+mn-cs"/>
        </a:defRPr>
      </a:lvl4pPr>
      <a:lvl5pPr marL="2057400" indent="-228600" algn="ctr" defTabSz="457200" rtl="0" eaLnBrk="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5pPr>
      <a:lvl6pPr marL="25146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6pPr>
      <a:lvl7pPr marL="29718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7pPr>
      <a:lvl8pPr marL="34290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8pPr>
      <a:lvl9pPr marL="38862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3074" name="Freeform 1"/>
          <p:cNvSpPr>
            <a:spLocks noChangeArrowheads="1"/>
          </p:cNvSpPr>
          <p:nvPr/>
        </p:nvSpPr>
        <p:spPr bwMode="auto">
          <a:xfrm>
            <a:off x="508000" y="-11798300"/>
            <a:ext cx="11988800"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3075" name="Freeform 2"/>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3076" name="Freeform 3"/>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3077" name="Rectangle 4"/>
          <p:cNvSpPr>
            <a:spLocks noGrp="1" noChangeArrowheads="1"/>
          </p:cNvSpPr>
          <p:nvPr>
            <p:ph type="title"/>
          </p:nvPr>
        </p:nvSpPr>
        <p:spPr bwMode="auto">
          <a:xfrm>
            <a:off x="508000" y="442913"/>
            <a:ext cx="11985625" cy="2209800"/>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title text format</a:t>
            </a:r>
          </a:p>
        </p:txBody>
      </p:sp>
      <p:sp>
        <p:nvSpPr>
          <p:cNvPr id="3078" name="Rectangle 5"/>
          <p:cNvSpPr>
            <a:spLocks noGrp="1" noChangeArrowheads="1"/>
          </p:cNvSpPr>
          <p:nvPr>
            <p:ph type="body" idx="1"/>
          </p:nvPr>
        </p:nvSpPr>
        <p:spPr bwMode="auto">
          <a:xfrm>
            <a:off x="6781800" y="2655888"/>
            <a:ext cx="5724525" cy="6646862"/>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mj-lt"/>
          <a:ea typeface="+mj-ea"/>
          <a:cs typeface="+mj-cs"/>
        </a:defRPr>
      </a:lvl1pPr>
      <a:lvl2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2pPr>
      <a:lvl3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3pPr>
      <a:lvl4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4pPr>
      <a:lvl5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5pPr>
      <a:lvl6pPr marL="25146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6pPr>
      <a:lvl7pPr marL="29718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7pPr>
      <a:lvl8pPr marL="34290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8pPr>
      <a:lvl9pPr marL="38862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9pPr>
    </p:titleStyle>
    <p:bodyStyle>
      <a:lvl1pPr marL="342900" indent="-342900" algn="ctr" defTabSz="457200" rtl="0" eaLnBrk="0" fontAlgn="base" hangingPunct="0">
        <a:lnSpc>
          <a:spcPct val="96000"/>
        </a:lnSpc>
        <a:spcBef>
          <a:spcPct val="0"/>
        </a:spcBef>
        <a:spcAft>
          <a:spcPts val="1425"/>
        </a:spcAft>
        <a:buClr>
          <a:srgbClr val="000000"/>
        </a:buClr>
        <a:buSzPct val="100000"/>
        <a:buFont typeface="Times New Roman" pitchFamily="16" charset="0"/>
        <a:defRPr sz="3400">
          <a:solidFill>
            <a:srgbClr val="606060"/>
          </a:solidFill>
          <a:latin typeface="+mn-lt"/>
          <a:ea typeface="+mn-ea"/>
          <a:cs typeface="+mn-cs"/>
        </a:defRPr>
      </a:lvl1pPr>
      <a:lvl2pPr marL="742950" indent="-285750" algn="ctr" defTabSz="457200" rtl="0" eaLnBrk="0" fontAlgn="base" hangingPunct="0">
        <a:lnSpc>
          <a:spcPct val="96000"/>
        </a:lnSpc>
        <a:spcBef>
          <a:spcPct val="0"/>
        </a:spcBef>
        <a:spcAft>
          <a:spcPts val="1138"/>
        </a:spcAft>
        <a:buClr>
          <a:srgbClr val="000000"/>
        </a:buClr>
        <a:buSzPct val="100000"/>
        <a:buFont typeface="Times New Roman" pitchFamily="16" charset="0"/>
        <a:defRPr sz="3400">
          <a:solidFill>
            <a:srgbClr val="606060"/>
          </a:solidFill>
          <a:latin typeface="+mn-lt"/>
          <a:ea typeface="+mn-ea"/>
          <a:cs typeface="+mn-cs"/>
        </a:defRPr>
      </a:lvl2pPr>
      <a:lvl3pPr marL="1143000" indent="-228600" algn="ctr" defTabSz="457200" rtl="0" eaLnBrk="0" fontAlgn="base" hangingPunct="0">
        <a:lnSpc>
          <a:spcPct val="96000"/>
        </a:lnSpc>
        <a:spcBef>
          <a:spcPct val="0"/>
        </a:spcBef>
        <a:spcAft>
          <a:spcPts val="850"/>
        </a:spcAft>
        <a:buClr>
          <a:srgbClr val="000000"/>
        </a:buClr>
        <a:buSzPct val="100000"/>
        <a:buFont typeface="Times New Roman" pitchFamily="16" charset="0"/>
        <a:defRPr sz="3400">
          <a:solidFill>
            <a:srgbClr val="606060"/>
          </a:solidFill>
          <a:latin typeface="+mn-lt"/>
          <a:ea typeface="+mn-ea"/>
          <a:cs typeface="+mn-cs"/>
        </a:defRPr>
      </a:lvl3pPr>
      <a:lvl4pPr marL="1600200" indent="-228600" algn="ctr" defTabSz="457200" rtl="0" eaLnBrk="0" fontAlgn="base" hangingPunct="0">
        <a:lnSpc>
          <a:spcPct val="96000"/>
        </a:lnSpc>
        <a:spcBef>
          <a:spcPct val="0"/>
        </a:spcBef>
        <a:spcAft>
          <a:spcPts val="575"/>
        </a:spcAft>
        <a:buClr>
          <a:srgbClr val="000000"/>
        </a:buClr>
        <a:buSzPct val="100000"/>
        <a:buFont typeface="Times New Roman" pitchFamily="16" charset="0"/>
        <a:defRPr sz="3400">
          <a:solidFill>
            <a:srgbClr val="606060"/>
          </a:solidFill>
          <a:latin typeface="+mn-lt"/>
          <a:ea typeface="+mn-ea"/>
          <a:cs typeface="+mn-cs"/>
        </a:defRPr>
      </a:lvl4pPr>
      <a:lvl5pPr marL="2057400" indent="-228600" algn="ctr" defTabSz="457200" rtl="0" eaLnBrk="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5pPr>
      <a:lvl6pPr marL="25146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6pPr>
      <a:lvl7pPr marL="29718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7pPr>
      <a:lvl8pPr marL="34290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8pPr>
      <a:lvl9pPr marL="38862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4098" name="Freeform 1"/>
          <p:cNvSpPr>
            <a:spLocks noChangeArrowheads="1"/>
          </p:cNvSpPr>
          <p:nvPr/>
        </p:nvSpPr>
        <p:spPr bwMode="auto">
          <a:xfrm>
            <a:off x="508000" y="-11798300"/>
            <a:ext cx="11988800"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4099" name="Freeform 2"/>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4100" name="Freeform 3"/>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4101" name="Freeform 4"/>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4102" name="Freeform 5"/>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4103" name="Rectangle 6"/>
          <p:cNvSpPr>
            <a:spLocks noGrp="1" noChangeArrowheads="1"/>
          </p:cNvSpPr>
          <p:nvPr>
            <p:ph type="body" idx="1"/>
          </p:nvPr>
        </p:nvSpPr>
        <p:spPr bwMode="auto">
          <a:xfrm>
            <a:off x="508000" y="977900"/>
            <a:ext cx="11985625" cy="7781925"/>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4104" name="Rectangle 7"/>
          <p:cNvSpPr>
            <a:spLocks noGrp="1" noChangeArrowheads="1"/>
          </p:cNvSpPr>
          <p:nvPr>
            <p:ph type="title"/>
          </p:nvPr>
        </p:nvSpPr>
        <p:spPr bwMode="auto">
          <a:xfrm>
            <a:off x="650875" y="388938"/>
            <a:ext cx="11699875" cy="162560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Click to edit the title text format</a:t>
            </a: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mj-lt"/>
          <a:ea typeface="+mj-ea"/>
          <a:cs typeface="+mj-cs"/>
        </a:defRPr>
      </a:lvl1pPr>
      <a:lvl2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2pPr>
      <a:lvl3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3pPr>
      <a:lvl4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4pPr>
      <a:lvl5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5pPr>
      <a:lvl6pPr marL="25146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6pPr>
      <a:lvl7pPr marL="29718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7pPr>
      <a:lvl8pPr marL="34290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8pPr>
      <a:lvl9pPr marL="38862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9pPr>
    </p:titleStyle>
    <p:bodyStyle>
      <a:lvl1pPr marL="342900" indent="-342900" algn="ctr" defTabSz="457200" rtl="0" eaLnBrk="0" fontAlgn="base" hangingPunct="0">
        <a:lnSpc>
          <a:spcPct val="96000"/>
        </a:lnSpc>
        <a:spcBef>
          <a:spcPct val="0"/>
        </a:spcBef>
        <a:spcAft>
          <a:spcPts val="1425"/>
        </a:spcAft>
        <a:buClr>
          <a:srgbClr val="000000"/>
        </a:buClr>
        <a:buSzPct val="100000"/>
        <a:buFont typeface="Times New Roman" pitchFamily="16" charset="0"/>
        <a:defRPr sz="3400">
          <a:solidFill>
            <a:srgbClr val="606060"/>
          </a:solidFill>
          <a:latin typeface="+mn-lt"/>
          <a:ea typeface="+mn-ea"/>
          <a:cs typeface="+mn-cs"/>
        </a:defRPr>
      </a:lvl1pPr>
      <a:lvl2pPr marL="742950" indent="-285750" algn="ctr" defTabSz="457200" rtl="0" eaLnBrk="0" fontAlgn="base" hangingPunct="0">
        <a:lnSpc>
          <a:spcPct val="96000"/>
        </a:lnSpc>
        <a:spcBef>
          <a:spcPct val="0"/>
        </a:spcBef>
        <a:spcAft>
          <a:spcPts val="1138"/>
        </a:spcAft>
        <a:buClr>
          <a:srgbClr val="000000"/>
        </a:buClr>
        <a:buSzPct val="100000"/>
        <a:buFont typeface="Times New Roman" pitchFamily="16" charset="0"/>
        <a:defRPr sz="3400">
          <a:solidFill>
            <a:srgbClr val="606060"/>
          </a:solidFill>
          <a:latin typeface="+mn-lt"/>
          <a:ea typeface="+mn-ea"/>
          <a:cs typeface="+mn-cs"/>
        </a:defRPr>
      </a:lvl2pPr>
      <a:lvl3pPr marL="1143000" indent="-228600" algn="ctr" defTabSz="457200" rtl="0" eaLnBrk="0" fontAlgn="base" hangingPunct="0">
        <a:lnSpc>
          <a:spcPct val="96000"/>
        </a:lnSpc>
        <a:spcBef>
          <a:spcPct val="0"/>
        </a:spcBef>
        <a:spcAft>
          <a:spcPts val="850"/>
        </a:spcAft>
        <a:buClr>
          <a:srgbClr val="000000"/>
        </a:buClr>
        <a:buSzPct val="100000"/>
        <a:buFont typeface="Times New Roman" pitchFamily="16" charset="0"/>
        <a:defRPr sz="3400">
          <a:solidFill>
            <a:srgbClr val="606060"/>
          </a:solidFill>
          <a:latin typeface="+mn-lt"/>
          <a:ea typeface="+mn-ea"/>
          <a:cs typeface="+mn-cs"/>
        </a:defRPr>
      </a:lvl3pPr>
      <a:lvl4pPr marL="1600200" indent="-228600" algn="ctr" defTabSz="457200" rtl="0" eaLnBrk="0" fontAlgn="base" hangingPunct="0">
        <a:lnSpc>
          <a:spcPct val="96000"/>
        </a:lnSpc>
        <a:spcBef>
          <a:spcPct val="0"/>
        </a:spcBef>
        <a:spcAft>
          <a:spcPts val="575"/>
        </a:spcAft>
        <a:buClr>
          <a:srgbClr val="000000"/>
        </a:buClr>
        <a:buSzPct val="100000"/>
        <a:buFont typeface="Times New Roman" pitchFamily="16" charset="0"/>
        <a:defRPr sz="3400">
          <a:solidFill>
            <a:srgbClr val="606060"/>
          </a:solidFill>
          <a:latin typeface="+mn-lt"/>
          <a:ea typeface="+mn-ea"/>
          <a:cs typeface="+mn-cs"/>
        </a:defRPr>
      </a:lvl4pPr>
      <a:lvl5pPr marL="2057400" indent="-228600" algn="ctr" defTabSz="457200" rtl="0" eaLnBrk="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5pPr>
      <a:lvl6pPr marL="25146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6pPr>
      <a:lvl7pPr marL="29718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7pPr>
      <a:lvl8pPr marL="34290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8pPr>
      <a:lvl9pPr marL="38862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5122" name="Freeform 1"/>
          <p:cNvSpPr>
            <a:spLocks noChangeArrowheads="1"/>
          </p:cNvSpPr>
          <p:nvPr/>
        </p:nvSpPr>
        <p:spPr bwMode="auto">
          <a:xfrm>
            <a:off x="508000" y="-11798300"/>
            <a:ext cx="11988800"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5123" name="Freeform 2"/>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5124" name="Freeform 3"/>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5125" name="Freeform 4"/>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5126" name="Freeform 5"/>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5127" name="Rectangle 6"/>
          <p:cNvSpPr>
            <a:spLocks noGrp="1" noChangeArrowheads="1"/>
          </p:cNvSpPr>
          <p:nvPr>
            <p:ph type="title"/>
          </p:nvPr>
        </p:nvSpPr>
        <p:spPr bwMode="auto">
          <a:xfrm>
            <a:off x="508000" y="3860800"/>
            <a:ext cx="11985625" cy="2028825"/>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title text format</a:t>
            </a:r>
          </a:p>
        </p:txBody>
      </p:sp>
      <p:sp>
        <p:nvSpPr>
          <p:cNvPr id="5128" name="Rectangle 7"/>
          <p:cNvSpPr>
            <a:spLocks noGrp="1" noChangeArrowheads="1"/>
          </p:cNvSpPr>
          <p:nvPr>
            <p:ph type="body" idx="1"/>
          </p:nvPr>
        </p:nvSpPr>
        <p:spPr bwMode="auto">
          <a:xfrm>
            <a:off x="650875" y="2282825"/>
            <a:ext cx="11699875" cy="6434138"/>
          </a:xfrm>
          <a:prstGeom prst="rect">
            <a:avLst/>
          </a:prstGeom>
          <a:noFill/>
          <a:ln w="9525">
            <a:noFill/>
            <a:round/>
            <a:headEnd/>
            <a:tailEnd/>
          </a:ln>
        </p:spPr>
        <p:txBody>
          <a:bodyPr vert="horz" wrap="square" lIns="0" tIns="1728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mj-lt"/>
          <a:ea typeface="+mj-ea"/>
          <a:cs typeface="+mj-cs"/>
        </a:defRPr>
      </a:lvl1pPr>
      <a:lvl2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2pPr>
      <a:lvl3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3pPr>
      <a:lvl4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4pPr>
      <a:lvl5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5pPr>
      <a:lvl6pPr marL="25146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6pPr>
      <a:lvl7pPr marL="29718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7pPr>
      <a:lvl8pPr marL="34290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8pPr>
      <a:lvl9pPr marL="38862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9pPr>
    </p:titleStyle>
    <p:bodyStyle>
      <a:lvl1pPr marL="342900" indent="-342900" algn="ctr" defTabSz="457200" rtl="0" eaLnBrk="0" fontAlgn="base" hangingPunct="0">
        <a:lnSpc>
          <a:spcPct val="96000"/>
        </a:lnSpc>
        <a:spcBef>
          <a:spcPct val="0"/>
        </a:spcBef>
        <a:spcAft>
          <a:spcPts val="1425"/>
        </a:spcAft>
        <a:buClr>
          <a:srgbClr val="000000"/>
        </a:buClr>
        <a:buSzPct val="100000"/>
        <a:buFont typeface="Times New Roman" pitchFamily="16" charset="0"/>
        <a:defRPr sz="3400">
          <a:solidFill>
            <a:srgbClr val="606060"/>
          </a:solidFill>
          <a:latin typeface="+mn-lt"/>
          <a:ea typeface="+mn-ea"/>
          <a:cs typeface="+mn-cs"/>
        </a:defRPr>
      </a:lvl1pPr>
      <a:lvl2pPr marL="742950" indent="-285750" algn="ctr" defTabSz="457200" rtl="0" eaLnBrk="0" fontAlgn="base" hangingPunct="0">
        <a:lnSpc>
          <a:spcPct val="96000"/>
        </a:lnSpc>
        <a:spcBef>
          <a:spcPct val="0"/>
        </a:spcBef>
        <a:spcAft>
          <a:spcPts val="1138"/>
        </a:spcAft>
        <a:buClr>
          <a:srgbClr val="000000"/>
        </a:buClr>
        <a:buSzPct val="100000"/>
        <a:buFont typeface="Times New Roman" pitchFamily="16" charset="0"/>
        <a:defRPr sz="3400">
          <a:solidFill>
            <a:srgbClr val="606060"/>
          </a:solidFill>
          <a:latin typeface="+mn-lt"/>
          <a:ea typeface="+mn-ea"/>
          <a:cs typeface="+mn-cs"/>
        </a:defRPr>
      </a:lvl2pPr>
      <a:lvl3pPr marL="1143000" indent="-228600" algn="ctr" defTabSz="457200" rtl="0" eaLnBrk="0" fontAlgn="base" hangingPunct="0">
        <a:lnSpc>
          <a:spcPct val="96000"/>
        </a:lnSpc>
        <a:spcBef>
          <a:spcPct val="0"/>
        </a:spcBef>
        <a:spcAft>
          <a:spcPts val="850"/>
        </a:spcAft>
        <a:buClr>
          <a:srgbClr val="000000"/>
        </a:buClr>
        <a:buSzPct val="100000"/>
        <a:buFont typeface="Times New Roman" pitchFamily="16" charset="0"/>
        <a:defRPr sz="3400">
          <a:solidFill>
            <a:srgbClr val="606060"/>
          </a:solidFill>
          <a:latin typeface="+mn-lt"/>
          <a:ea typeface="+mn-ea"/>
          <a:cs typeface="+mn-cs"/>
        </a:defRPr>
      </a:lvl3pPr>
      <a:lvl4pPr marL="1600200" indent="-228600" algn="ctr" defTabSz="457200" rtl="0" eaLnBrk="0" fontAlgn="base" hangingPunct="0">
        <a:lnSpc>
          <a:spcPct val="96000"/>
        </a:lnSpc>
        <a:spcBef>
          <a:spcPct val="0"/>
        </a:spcBef>
        <a:spcAft>
          <a:spcPts val="575"/>
        </a:spcAft>
        <a:buClr>
          <a:srgbClr val="000000"/>
        </a:buClr>
        <a:buSzPct val="100000"/>
        <a:buFont typeface="Times New Roman" pitchFamily="16" charset="0"/>
        <a:defRPr sz="3400">
          <a:solidFill>
            <a:srgbClr val="606060"/>
          </a:solidFill>
          <a:latin typeface="+mn-lt"/>
          <a:ea typeface="+mn-ea"/>
          <a:cs typeface="+mn-cs"/>
        </a:defRPr>
      </a:lvl4pPr>
      <a:lvl5pPr marL="2057400" indent="-228600" algn="ctr" defTabSz="457200" rtl="0" eaLnBrk="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5pPr>
      <a:lvl6pPr marL="25146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6pPr>
      <a:lvl7pPr marL="29718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7pPr>
      <a:lvl8pPr marL="34290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8pPr>
      <a:lvl9pPr marL="38862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6146" name="Freeform 1"/>
          <p:cNvSpPr>
            <a:spLocks noChangeArrowheads="1"/>
          </p:cNvSpPr>
          <p:nvPr/>
        </p:nvSpPr>
        <p:spPr bwMode="auto">
          <a:xfrm>
            <a:off x="508000" y="-11798300"/>
            <a:ext cx="11988800"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6147" name="Freeform 2"/>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6148" name="Freeform 3"/>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6149" name="Freeform 4"/>
          <p:cNvSpPr>
            <a:spLocks noChangeArrowheads="1"/>
          </p:cNvSpPr>
          <p:nvPr/>
        </p:nvSpPr>
        <p:spPr bwMode="auto">
          <a:xfrm>
            <a:off x="508000" y="-11798300"/>
            <a:ext cx="11996738" cy="14376400"/>
          </a:xfrm>
          <a:custGeom>
            <a:avLst/>
            <a:gdLst>
              <a:gd name="T0" fmla="*/ 0 w 21600"/>
              <a:gd name="T1" fmla="*/ 0 h 14376400"/>
              <a:gd name="T2" fmla="*/ 2147483647 w 21600"/>
              <a:gd name="T3" fmla="*/ 0 h 14376400"/>
              <a:gd name="T4" fmla="*/ 0 w 21600"/>
              <a:gd name="T5" fmla="*/ 0 h 14376400"/>
              <a:gd name="T6" fmla="*/ 0 60000 65536"/>
              <a:gd name="T7" fmla="*/ 0 60000 65536"/>
              <a:gd name="T8" fmla="*/ 0 60000 65536"/>
            </a:gdLst>
            <a:ahLst/>
            <a:cxnLst>
              <a:cxn ang="T6">
                <a:pos x="T0" y="T1"/>
              </a:cxn>
              <a:cxn ang="T7">
                <a:pos x="T2" y="T3"/>
              </a:cxn>
              <a:cxn ang="T8">
                <a:pos x="T4" y="T5"/>
              </a:cxn>
            </a:cxnLst>
            <a:rect l="0" t="0" r="r" b="b"/>
            <a:pathLst>
              <a:path w="21600" h="143764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6150" name="Freeform 5"/>
          <p:cNvSpPr>
            <a:spLocks noChangeArrowheads="1"/>
          </p:cNvSpPr>
          <p:nvPr/>
        </p:nvSpPr>
        <p:spPr bwMode="auto">
          <a:xfrm>
            <a:off x="508000" y="-11798300"/>
            <a:ext cx="11988800" cy="21043900"/>
          </a:xfrm>
          <a:custGeom>
            <a:avLst/>
            <a:gdLst>
              <a:gd name="T0" fmla="*/ 0 w 21600"/>
              <a:gd name="T1" fmla="*/ 0 h 21043900"/>
              <a:gd name="T2" fmla="*/ 2147483647 w 21600"/>
              <a:gd name="T3" fmla="*/ 0 h 21043900"/>
              <a:gd name="T4" fmla="*/ 0 w 21600"/>
              <a:gd name="T5" fmla="*/ 0 h 21043900"/>
              <a:gd name="T6" fmla="*/ 0 60000 65536"/>
              <a:gd name="T7" fmla="*/ 0 60000 65536"/>
              <a:gd name="T8" fmla="*/ 0 60000 65536"/>
            </a:gdLst>
            <a:ahLst/>
            <a:cxnLst>
              <a:cxn ang="T6">
                <a:pos x="T0" y="T1"/>
              </a:cxn>
              <a:cxn ang="T7">
                <a:pos x="T2" y="T3"/>
              </a:cxn>
              <a:cxn ang="T8">
                <a:pos x="T4" y="T5"/>
              </a:cxn>
            </a:cxnLst>
            <a:rect l="0" t="0" r="r" b="b"/>
            <a:pathLst>
              <a:path w="21600" h="21043900">
                <a:moveTo>
                  <a:pt x="0" y="0"/>
                </a:moveTo>
                <a:lnTo>
                  <a:pt x="21600" y="0"/>
                </a:lnTo>
                <a:lnTo>
                  <a:pt x="0" y="0"/>
                </a:lnTo>
                <a:close/>
              </a:path>
            </a:pathLst>
          </a:custGeom>
          <a:noFill/>
          <a:ln w="76320" cap="flat">
            <a:solidFill>
              <a:srgbClr val="444444"/>
            </a:solidFill>
            <a:miter lim="800000"/>
            <a:headEnd/>
            <a:tailEnd/>
          </a:ln>
          <a:effectLst/>
        </p:spPr>
        <p:txBody>
          <a:bodyPr wrap="none" anchor="ctr"/>
          <a:lstStyle/>
          <a:p>
            <a:pPr>
              <a:defRPr/>
            </a:pPr>
            <a:endParaRPr lang="en-US"/>
          </a:p>
        </p:txBody>
      </p:sp>
      <p:sp>
        <p:nvSpPr>
          <p:cNvPr id="6151" name="Freeform 6"/>
          <p:cNvSpPr>
            <a:spLocks noChangeArrowheads="1"/>
          </p:cNvSpPr>
          <p:nvPr/>
        </p:nvSpPr>
        <p:spPr bwMode="auto">
          <a:xfrm>
            <a:off x="508000" y="-11798300"/>
            <a:ext cx="11988800" cy="12306300"/>
          </a:xfrm>
          <a:custGeom>
            <a:avLst/>
            <a:gdLst>
              <a:gd name="T0" fmla="*/ 0 w 21600"/>
              <a:gd name="T1" fmla="*/ 0 h 12306300"/>
              <a:gd name="T2" fmla="*/ 2147483647 w 21600"/>
              <a:gd name="T3" fmla="*/ 0 h 12306300"/>
              <a:gd name="T4" fmla="*/ 0 w 21600"/>
              <a:gd name="T5" fmla="*/ 0 h 12306300"/>
              <a:gd name="T6" fmla="*/ 0 60000 65536"/>
              <a:gd name="T7" fmla="*/ 0 60000 65536"/>
              <a:gd name="T8" fmla="*/ 0 60000 65536"/>
            </a:gdLst>
            <a:ahLst/>
            <a:cxnLst>
              <a:cxn ang="T6">
                <a:pos x="T0" y="T1"/>
              </a:cxn>
              <a:cxn ang="T7">
                <a:pos x="T2" y="T3"/>
              </a:cxn>
              <a:cxn ang="T8">
                <a:pos x="T4" y="T5"/>
              </a:cxn>
            </a:cxnLst>
            <a:rect l="0" t="0" r="r" b="b"/>
            <a:pathLst>
              <a:path w="21600" h="12306300">
                <a:moveTo>
                  <a:pt x="0" y="0"/>
                </a:moveTo>
                <a:lnTo>
                  <a:pt x="21600" y="0"/>
                </a:lnTo>
                <a:lnTo>
                  <a:pt x="0" y="0"/>
                </a:lnTo>
                <a:close/>
              </a:path>
            </a:pathLst>
          </a:custGeom>
          <a:noFill/>
          <a:ln w="12600" cap="flat">
            <a:solidFill>
              <a:srgbClr val="444444"/>
            </a:solidFill>
            <a:miter lim="800000"/>
            <a:headEnd/>
            <a:tailEnd/>
          </a:ln>
          <a:effectLst/>
        </p:spPr>
        <p:txBody>
          <a:bodyPr wrap="none" anchor="ctr"/>
          <a:lstStyle/>
          <a:p>
            <a:pPr>
              <a:defRPr/>
            </a:pPr>
            <a:endParaRPr lang="en-US"/>
          </a:p>
        </p:txBody>
      </p:sp>
      <p:sp>
        <p:nvSpPr>
          <p:cNvPr id="6152" name="Rectangle 7"/>
          <p:cNvSpPr>
            <a:spLocks noGrp="1" noChangeArrowheads="1"/>
          </p:cNvSpPr>
          <p:nvPr>
            <p:ph type="title"/>
          </p:nvPr>
        </p:nvSpPr>
        <p:spPr bwMode="auto">
          <a:xfrm>
            <a:off x="508000" y="134938"/>
            <a:ext cx="11985625" cy="2825750"/>
          </a:xfrm>
          <a:prstGeom prst="rect">
            <a:avLst/>
          </a:prstGeom>
          <a:noFill/>
          <a:ln w="9525">
            <a:noFill/>
            <a:round/>
            <a:headEnd/>
            <a:tailEnd/>
          </a:ln>
        </p:spPr>
        <p:txBody>
          <a:bodyPr vert="horz" wrap="square" lIns="90000" tIns="45000" rIns="90000" bIns="45000" numCol="1" anchor="t" anchorCtr="0" compatLnSpc="1">
            <a:prstTxWarp prst="textNoShape">
              <a:avLst/>
            </a:prstTxWarp>
          </a:bodyPr>
          <a:lstStyle/>
          <a:p>
            <a:pPr lvl="0"/>
            <a:r>
              <a:rPr lang="en-GB" smtClean="0"/>
              <a:t>Click to edit the title text format</a:t>
            </a:r>
          </a:p>
        </p:txBody>
      </p:sp>
      <p:sp>
        <p:nvSpPr>
          <p:cNvPr id="6153" name="Rectangle 8"/>
          <p:cNvSpPr>
            <a:spLocks noGrp="1" noChangeArrowheads="1"/>
          </p:cNvSpPr>
          <p:nvPr>
            <p:ph type="body" idx="1"/>
          </p:nvPr>
        </p:nvSpPr>
        <p:spPr bwMode="auto">
          <a:xfrm>
            <a:off x="650875" y="2282825"/>
            <a:ext cx="11699875" cy="6434138"/>
          </a:xfrm>
          <a:prstGeom prst="rect">
            <a:avLst/>
          </a:prstGeom>
          <a:noFill/>
          <a:ln w="9525">
            <a:noFill/>
            <a:round/>
            <a:headEnd/>
            <a:tailEnd/>
          </a:ln>
        </p:spPr>
        <p:txBody>
          <a:bodyPr vert="horz" wrap="square" lIns="0" tIns="1728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mj-lt"/>
          <a:ea typeface="+mj-ea"/>
          <a:cs typeface="+mj-cs"/>
        </a:defRPr>
      </a:lvl1pPr>
      <a:lvl2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2pPr>
      <a:lvl3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3pPr>
      <a:lvl4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4pPr>
      <a:lvl5pPr algn="ctr" defTabSz="457200" rtl="0" eaLnBrk="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5pPr>
      <a:lvl6pPr marL="25146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6pPr>
      <a:lvl7pPr marL="29718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7pPr>
      <a:lvl8pPr marL="34290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8pPr>
      <a:lvl9pPr marL="3886200" indent="-228600" algn="ctr" defTabSz="457200" rtl="0" fontAlgn="base" hangingPunct="0">
        <a:lnSpc>
          <a:spcPct val="86000"/>
        </a:lnSpc>
        <a:spcBef>
          <a:spcPct val="0"/>
        </a:spcBef>
        <a:spcAft>
          <a:spcPct val="0"/>
        </a:spcAft>
        <a:buClr>
          <a:srgbClr val="000000"/>
        </a:buClr>
        <a:buSzPct val="100000"/>
        <a:buFont typeface="Times New Roman" pitchFamily="16" charset="0"/>
        <a:defRPr sz="3600">
          <a:solidFill>
            <a:srgbClr val="606060"/>
          </a:solidFill>
          <a:latin typeface="Gill Sans Light" charset="0"/>
          <a:ea typeface="Gill Sans Light" charset="0"/>
          <a:cs typeface="Gill Sans Light" charset="0"/>
        </a:defRPr>
      </a:lvl9pPr>
    </p:titleStyle>
    <p:bodyStyle>
      <a:lvl1pPr marL="342900" indent="-342900" algn="ctr" defTabSz="457200" rtl="0" eaLnBrk="0" fontAlgn="base" hangingPunct="0">
        <a:lnSpc>
          <a:spcPct val="96000"/>
        </a:lnSpc>
        <a:spcBef>
          <a:spcPct val="0"/>
        </a:spcBef>
        <a:spcAft>
          <a:spcPts val="1425"/>
        </a:spcAft>
        <a:buClr>
          <a:srgbClr val="000000"/>
        </a:buClr>
        <a:buSzPct val="100000"/>
        <a:buFont typeface="Times New Roman" pitchFamily="16" charset="0"/>
        <a:defRPr sz="3400">
          <a:solidFill>
            <a:srgbClr val="606060"/>
          </a:solidFill>
          <a:latin typeface="+mn-lt"/>
          <a:ea typeface="+mn-ea"/>
          <a:cs typeface="+mn-cs"/>
        </a:defRPr>
      </a:lvl1pPr>
      <a:lvl2pPr marL="742950" indent="-285750" algn="ctr" defTabSz="457200" rtl="0" eaLnBrk="0" fontAlgn="base" hangingPunct="0">
        <a:lnSpc>
          <a:spcPct val="96000"/>
        </a:lnSpc>
        <a:spcBef>
          <a:spcPct val="0"/>
        </a:spcBef>
        <a:spcAft>
          <a:spcPts val="1138"/>
        </a:spcAft>
        <a:buClr>
          <a:srgbClr val="000000"/>
        </a:buClr>
        <a:buSzPct val="100000"/>
        <a:buFont typeface="Times New Roman" pitchFamily="16" charset="0"/>
        <a:defRPr sz="3400">
          <a:solidFill>
            <a:srgbClr val="606060"/>
          </a:solidFill>
          <a:latin typeface="+mn-lt"/>
          <a:ea typeface="+mn-ea"/>
          <a:cs typeface="+mn-cs"/>
        </a:defRPr>
      </a:lvl2pPr>
      <a:lvl3pPr marL="1143000" indent="-228600" algn="ctr" defTabSz="457200" rtl="0" eaLnBrk="0" fontAlgn="base" hangingPunct="0">
        <a:lnSpc>
          <a:spcPct val="96000"/>
        </a:lnSpc>
        <a:spcBef>
          <a:spcPct val="0"/>
        </a:spcBef>
        <a:spcAft>
          <a:spcPts val="850"/>
        </a:spcAft>
        <a:buClr>
          <a:srgbClr val="000000"/>
        </a:buClr>
        <a:buSzPct val="100000"/>
        <a:buFont typeface="Times New Roman" pitchFamily="16" charset="0"/>
        <a:defRPr sz="3400">
          <a:solidFill>
            <a:srgbClr val="606060"/>
          </a:solidFill>
          <a:latin typeface="+mn-lt"/>
          <a:ea typeface="+mn-ea"/>
          <a:cs typeface="+mn-cs"/>
        </a:defRPr>
      </a:lvl3pPr>
      <a:lvl4pPr marL="1600200" indent="-228600" algn="ctr" defTabSz="457200" rtl="0" eaLnBrk="0" fontAlgn="base" hangingPunct="0">
        <a:lnSpc>
          <a:spcPct val="96000"/>
        </a:lnSpc>
        <a:spcBef>
          <a:spcPct val="0"/>
        </a:spcBef>
        <a:spcAft>
          <a:spcPts val="575"/>
        </a:spcAft>
        <a:buClr>
          <a:srgbClr val="000000"/>
        </a:buClr>
        <a:buSzPct val="100000"/>
        <a:buFont typeface="Times New Roman" pitchFamily="16" charset="0"/>
        <a:defRPr sz="3400">
          <a:solidFill>
            <a:srgbClr val="606060"/>
          </a:solidFill>
          <a:latin typeface="+mn-lt"/>
          <a:ea typeface="+mn-ea"/>
          <a:cs typeface="+mn-cs"/>
        </a:defRPr>
      </a:lvl4pPr>
      <a:lvl5pPr marL="2057400" indent="-228600" algn="ctr" defTabSz="457200" rtl="0" eaLnBrk="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5pPr>
      <a:lvl6pPr marL="25146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6pPr>
      <a:lvl7pPr marL="29718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7pPr>
      <a:lvl8pPr marL="34290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8pPr>
      <a:lvl9pPr marL="3886200" indent="-228600" algn="ctr" defTabSz="457200" rtl="0" fontAlgn="base" hangingPunct="0">
        <a:lnSpc>
          <a:spcPct val="96000"/>
        </a:lnSpc>
        <a:spcBef>
          <a:spcPct val="0"/>
        </a:spcBef>
        <a:spcAft>
          <a:spcPts val="288"/>
        </a:spcAft>
        <a:buClr>
          <a:srgbClr val="000000"/>
        </a:buClr>
        <a:buSzPct val="100000"/>
        <a:buFont typeface="Times New Roman" pitchFamily="16" charset="0"/>
        <a:defRPr sz="2000">
          <a:solidFill>
            <a:srgbClr val="60606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46.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57.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46.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4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7171" name="Rectangle 2"/>
          <p:cNvSpPr>
            <a:spLocks noGrp="1" noChangeArrowheads="1"/>
          </p:cNvSpPr>
          <p:nvPr>
            <p:ph type="body" idx="4294967295"/>
          </p:nvPr>
        </p:nvSpPr>
        <p:spPr>
          <a:xfrm>
            <a:off x="558006" y="6019006"/>
            <a:ext cx="11988800" cy="825500"/>
          </a:xfrm>
        </p:spPr>
        <p:txBody>
          <a:bodyPr/>
          <a:lstStyle/>
          <a:p>
            <a:pPr marL="415925" indent="-415925" eaLnBrk="1">
              <a:lnSpc>
                <a:spcPct val="100000"/>
              </a:lnSpc>
              <a:spcBef>
                <a:spcPts val="4200"/>
              </a:spcBef>
              <a:buClr>
                <a:srgbClr val="606060"/>
              </a:buClr>
              <a:buSzPct val="83000"/>
              <a:tabLst>
                <a:tab pos="415925" algn="l"/>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410700" algn="l"/>
                <a:tab pos="10134600" algn="l"/>
                <a:tab pos="10858500" algn="l"/>
                <a:tab pos="11582400" algn="l"/>
              </a:tabLst>
              <a:defRPr/>
            </a:pPr>
            <a:r>
              <a:rPr lang="en-US" sz="3500" dirty="0" smtClean="0">
                <a:solidFill>
                  <a:schemeClr val="tx1">
                    <a:lumMod val="75000"/>
                    <a:lumOff val="25000"/>
                  </a:schemeClr>
                </a:solidFill>
              </a:rPr>
              <a:t>May 2014, Malaysia </a:t>
            </a:r>
          </a:p>
        </p:txBody>
      </p:sp>
      <p:sp>
        <p:nvSpPr>
          <p:cNvPr id="4" name="TextBox 3"/>
          <p:cNvSpPr txBox="1"/>
          <p:nvPr/>
        </p:nvSpPr>
        <p:spPr>
          <a:xfrm>
            <a:off x="404813" y="2208213"/>
            <a:ext cx="12039600" cy="2697162"/>
          </a:xfrm>
          <a:prstGeom prst="rect">
            <a:avLst/>
          </a:prstGeom>
          <a:noFill/>
        </p:spPr>
        <p:txBody>
          <a:bodyPr>
            <a:spAutoFit/>
          </a:bodyPr>
          <a:lstStyle/>
          <a:p>
            <a:pPr algn="ctr">
              <a:defRPr/>
            </a:pPr>
            <a:r>
              <a:rPr lang="en-US" sz="8500" dirty="0">
                <a:solidFill>
                  <a:schemeClr val="tx1">
                    <a:lumMod val="75000"/>
                    <a:lumOff val="25000"/>
                  </a:schemeClr>
                </a:solidFill>
                <a:effectLst>
                  <a:outerShdw blurRad="38100" dist="38100" dir="2700000" algn="tl">
                    <a:srgbClr val="000000">
                      <a:alpha val="43137"/>
                    </a:srgbClr>
                  </a:outerShdw>
                </a:effectLst>
                <a:latin typeface="+mj-lt"/>
              </a:rPr>
              <a:t>Words to Remember</a:t>
            </a:r>
          </a:p>
          <a:p>
            <a:pPr algn="ctr">
              <a:defRPr/>
            </a:pPr>
            <a:endParaRPr lang="en-US" sz="1200" dirty="0">
              <a:solidFill>
                <a:schemeClr val="tx1">
                  <a:lumMod val="75000"/>
                  <a:lumOff val="25000"/>
                </a:schemeClr>
              </a:solidFill>
              <a:effectLst>
                <a:outerShdw blurRad="38100" dist="38100" dir="2700000" algn="tl">
                  <a:srgbClr val="000000">
                    <a:alpha val="43137"/>
                  </a:srgbClr>
                </a:outerShdw>
              </a:effectLst>
              <a:latin typeface="+mj-lt"/>
            </a:endParaRPr>
          </a:p>
          <a:p>
            <a:pPr algn="ctr">
              <a:defRPr/>
            </a:pPr>
            <a:r>
              <a:rPr lang="en-US" sz="8500" dirty="0">
                <a:solidFill>
                  <a:schemeClr val="tx1">
                    <a:lumMod val="75000"/>
                    <a:lumOff val="25000"/>
                  </a:schemeClr>
                </a:solidFill>
                <a:effectLst>
                  <a:outerShdw blurRad="38100" dist="38100" dir="2700000" algn="tl">
                    <a:srgbClr val="000000">
                      <a:alpha val="43137"/>
                    </a:srgbClr>
                  </a:outerShdw>
                </a:effectLst>
                <a:latin typeface="+mj-lt"/>
              </a:rPr>
              <a:t>Message to the Youth</a:t>
            </a:r>
          </a:p>
        </p:txBody>
      </p:sp>
      <p:pic>
        <p:nvPicPr>
          <p:cNvPr id="7172" name="Picture 9" descr="C:\Program Files (x86)\Microsoft Office\MEDIA\OFFICE12\Lines\BD21315_.gif"/>
          <p:cNvPicPr>
            <a:picLocks noChangeAspect="1" noChangeArrowheads="1"/>
          </p:cNvPicPr>
          <p:nvPr/>
        </p:nvPicPr>
        <p:blipFill>
          <a:blip r:embed="rId4" cstate="print"/>
          <a:srcRect/>
          <a:stretch>
            <a:fillRect/>
          </a:stretch>
        </p:blipFill>
        <p:spPr bwMode="auto">
          <a:xfrm>
            <a:off x="2234406" y="5333206"/>
            <a:ext cx="8794750" cy="4381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title" idx="4294967295"/>
          </p:nvPr>
        </p:nvSpPr>
        <p:spPr>
          <a:xfrm>
            <a:off x="508000" y="596900"/>
            <a:ext cx="11988800" cy="19050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Am I a Man or a Boy?</a:t>
            </a:r>
          </a:p>
        </p:txBody>
      </p:sp>
      <p:sp>
        <p:nvSpPr>
          <p:cNvPr id="15364" name="Rectangle 3"/>
          <p:cNvSpPr>
            <a:spLocks noChangeArrowheads="1"/>
          </p:cNvSpPr>
          <p:nvPr/>
        </p:nvSpPr>
        <p:spPr bwMode="auto">
          <a:xfrm>
            <a:off x="514350" y="1903413"/>
            <a:ext cx="11625263" cy="6934200"/>
          </a:xfrm>
          <a:prstGeom prst="rect">
            <a:avLst/>
          </a:prstGeom>
          <a:noFill/>
          <a:ln>
            <a:noFill/>
          </a:ln>
          <a:effectLst/>
          <a:extLst>
            <a:ext uri="{909E8E84-426E-40DD-AFC4-6F175D3DCCD1}"/>
            <a:ext uri="{91240B29-F687-4F45-9708-019B960494DF}"/>
            <a:ext uri="{AF507438-7753-43E0-B8FC-AC1667EBCBE1}"/>
          </a:extLst>
        </p:spPr>
        <p:txBody>
          <a:bodyPr lIns="0" tIns="0" rIns="0" bIns="0" anchor="ctr"/>
          <a:lstStyle/>
          <a:p>
            <a:pPr>
              <a:lnSpc>
                <a:spcPct val="100000"/>
              </a:lnSpc>
              <a:spcBef>
                <a:spcPts val="3600"/>
              </a:spcBef>
              <a:buClr>
                <a:srgbClr val="606060"/>
              </a:buClr>
              <a:buSzPct val="59000"/>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endParaRPr lang="en-US" sz="2500" dirty="0">
              <a:solidFill>
                <a:srgbClr val="606060"/>
              </a:solidFill>
              <a:latin typeface="Gill Sans" charset="0"/>
            </a:endParaRPr>
          </a:p>
          <a:p>
            <a:pPr marL="685800" indent="-685800">
              <a:lnSpc>
                <a:spcPct val="100000"/>
              </a:lnSpc>
              <a:spcBef>
                <a:spcPts val="3600"/>
              </a:spcBef>
              <a:buClr>
                <a:srgbClr val="606060"/>
              </a:buClr>
              <a:buSzPct val="59000"/>
              <a:buFont typeface="Times New Roman" pitchFamily="16" charset="0"/>
              <a:buBlip>
                <a:blip r:embed="rId4"/>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5000" dirty="0">
                <a:solidFill>
                  <a:srgbClr val="606060"/>
                </a:solidFill>
                <a:latin typeface="Gill Sans" charset="0"/>
              </a:rPr>
              <a:t>Am I a mommy boy?</a:t>
            </a:r>
          </a:p>
          <a:p>
            <a:pPr marL="685800" indent="-685800">
              <a:lnSpc>
                <a:spcPct val="100000"/>
              </a:lnSpc>
              <a:spcBef>
                <a:spcPts val="3600"/>
              </a:spcBef>
              <a:buClr>
                <a:srgbClr val="606060"/>
              </a:buClr>
              <a:buSzPct val="59000"/>
              <a:buFont typeface="Times New Roman" pitchFamily="16" charset="0"/>
              <a:buBlip>
                <a:blip r:embed="rId4"/>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5000" dirty="0">
                <a:solidFill>
                  <a:srgbClr val="606060"/>
                </a:solidFill>
                <a:latin typeface="Gill Sans" charset="0"/>
              </a:rPr>
              <a:t>Am I a young man? </a:t>
            </a:r>
          </a:p>
          <a:p>
            <a:pPr marL="685800" indent="-685800">
              <a:lnSpc>
                <a:spcPct val="100000"/>
              </a:lnSpc>
              <a:spcBef>
                <a:spcPts val="3600"/>
              </a:spcBef>
              <a:buClr>
                <a:srgbClr val="606060"/>
              </a:buClr>
              <a:buSzPct val="59000"/>
              <a:buFont typeface="Times New Roman" pitchFamily="16" charset="0"/>
              <a:buBlip>
                <a:blip r:embed="rId4"/>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5000" dirty="0">
                <a:solidFill>
                  <a:srgbClr val="606060"/>
                </a:solidFill>
                <a:latin typeface="Gill Sans" charset="0"/>
              </a:rPr>
              <a:t>Am I developing to be a young man? </a:t>
            </a:r>
          </a:p>
          <a:p>
            <a:pPr marL="685800" indent="-685800">
              <a:lnSpc>
                <a:spcPct val="100000"/>
              </a:lnSpc>
              <a:spcBef>
                <a:spcPts val="3600"/>
              </a:spcBef>
              <a:buClr>
                <a:srgbClr val="606060"/>
              </a:buClr>
              <a:buSzPct val="59000"/>
              <a:buFont typeface="Times New Roman" pitchFamily="16" charset="0"/>
              <a:buBlip>
                <a:blip r:embed="rId4"/>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5000" dirty="0">
                <a:solidFill>
                  <a:srgbClr val="606060"/>
                </a:solidFill>
                <a:latin typeface="Gill Sans" charset="0"/>
              </a:rPr>
              <a:t>Am I a male?</a:t>
            </a:r>
          </a:p>
          <a:p>
            <a:pPr marL="685800" indent="-685800">
              <a:lnSpc>
                <a:spcPct val="100000"/>
              </a:lnSpc>
              <a:spcBef>
                <a:spcPts val="3600"/>
              </a:spcBef>
              <a:buClr>
                <a:srgbClr val="606060"/>
              </a:buClr>
              <a:buSzPct val="59000"/>
              <a:buFont typeface="Times New Roman" pitchFamily="16" charset="0"/>
              <a:buBlip>
                <a:blip r:embed="rId4"/>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5000" dirty="0">
                <a:solidFill>
                  <a:srgbClr val="606060"/>
                </a:solidFill>
                <a:latin typeface="Gill Sans" charset="0"/>
              </a:rPr>
              <a:t>Am I a man or just a male?</a:t>
            </a:r>
          </a:p>
          <a:p>
            <a:pPr marL="685800" indent="-685800">
              <a:lnSpc>
                <a:spcPct val="100000"/>
              </a:lnSpc>
              <a:spcBef>
                <a:spcPts val="3600"/>
              </a:spcBef>
              <a:buClr>
                <a:srgbClr val="606060"/>
              </a:buClr>
              <a:buSzPct val="59000"/>
              <a:buFont typeface="Times New Roman" pitchFamily="16" charset="0"/>
              <a:buBlip>
                <a:blip r:embed="rId4"/>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endParaRPr lang="en-US" sz="3400" dirty="0">
              <a:solidFill>
                <a:srgbClr val="606060"/>
              </a:solidFill>
              <a:latin typeface="Gill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4813" y="455613"/>
            <a:ext cx="12101512" cy="8847137"/>
          </a:xfrm>
        </p:spPr>
        <p:txBody>
          <a:bodyPr/>
          <a:lstStyle/>
          <a:p>
            <a:pPr marL="628650" indent="-627063" algn="l" eaLnBrk="1">
              <a:lnSpc>
                <a:spcPct val="100000"/>
              </a:lnSpc>
              <a:spcBef>
                <a:spcPts val="2800"/>
              </a:spcBef>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4500" dirty="0" smtClean="0"/>
              <a:t>What is the difference?</a:t>
            </a:r>
          </a:p>
          <a:p>
            <a:pPr marL="628650" indent="-627063" algn="l" eaLnBrk="1">
              <a:lnSpc>
                <a:spcPct val="100000"/>
              </a:lnSpc>
              <a:spcBef>
                <a:spcPts val="2800"/>
              </a:spcBef>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4500" dirty="0" smtClean="0"/>
              <a:t>How can I be a man? </a:t>
            </a:r>
          </a:p>
          <a:p>
            <a:pPr marL="628650" indent="-627063" algn="l" eaLnBrk="1">
              <a:lnSpc>
                <a:spcPct val="100000"/>
              </a:lnSpc>
              <a:spcBef>
                <a:spcPts val="2800"/>
              </a:spcBef>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4500" dirty="0" smtClean="0"/>
              <a:t>Am I a follower or a leader? Follower of whom? Leader of whom?</a:t>
            </a:r>
          </a:p>
          <a:p>
            <a:pPr marL="952500" lvl="1" indent="-628650" algn="l" eaLnBrk="1">
              <a:lnSpc>
                <a:spcPct val="100000"/>
              </a:lnSpc>
              <a:spcBef>
                <a:spcPts val="2800"/>
              </a:spcBef>
              <a:spcAft>
                <a:spcPts val="1425"/>
              </a:spcAft>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3800" dirty="0" smtClean="0"/>
              <a:t>Lion of </a:t>
            </a:r>
            <a:r>
              <a:rPr lang="en-US" sz="3800" dirty="0" err="1" smtClean="0"/>
              <a:t>Ain-Jalut</a:t>
            </a:r>
            <a:endParaRPr lang="en-US" sz="3800" dirty="0" smtClean="0"/>
          </a:p>
          <a:p>
            <a:pPr marL="952500" lvl="1" indent="-628650" algn="l" eaLnBrk="1">
              <a:lnSpc>
                <a:spcPct val="100000"/>
              </a:lnSpc>
              <a:spcBef>
                <a:spcPts val="2800"/>
              </a:spcBef>
              <a:spcAft>
                <a:spcPts val="1425"/>
              </a:spcAft>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3800" dirty="0" smtClean="0"/>
              <a:t>Man from Al </a:t>
            </a:r>
            <a:r>
              <a:rPr lang="en-US" sz="3800" dirty="0" err="1" smtClean="0"/>
              <a:t>Yasin</a:t>
            </a:r>
            <a:endParaRPr lang="en-US" sz="3800" dirty="0" smtClean="0"/>
          </a:p>
          <a:p>
            <a:pPr marL="952500" lvl="1" indent="-628650" algn="l" eaLnBrk="1">
              <a:lnSpc>
                <a:spcPct val="100000"/>
              </a:lnSpc>
              <a:spcBef>
                <a:spcPts val="2800"/>
              </a:spcBef>
              <a:spcAft>
                <a:spcPts val="1425"/>
              </a:spcAft>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3800" dirty="0" err="1" smtClean="0"/>
              <a:t>Talut</a:t>
            </a:r>
            <a:endParaRPr lang="en-US" sz="3800" dirty="0" smtClean="0"/>
          </a:p>
          <a:p>
            <a:pPr marL="952500" lvl="1" indent="-628650" algn="l" eaLnBrk="1">
              <a:lnSpc>
                <a:spcPct val="100000"/>
              </a:lnSpc>
              <a:spcBef>
                <a:spcPts val="2800"/>
              </a:spcBef>
              <a:spcAft>
                <a:spcPts val="1425"/>
              </a:spcAft>
              <a:buClr>
                <a:srgbClr val="606060"/>
              </a:buClr>
              <a:buSzPct val="57000"/>
              <a:buFont typeface="Times New Roman" pitchFamily="16" charset="0"/>
              <a:buBlip>
                <a:blip r:embed="rId2"/>
              </a:buBlip>
              <a:tabLst>
                <a:tab pos="628650"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a:pPr>
            <a:r>
              <a:rPr lang="en-US" sz="3800" dirty="0" err="1" smtClean="0"/>
              <a:t>Muhammed</a:t>
            </a:r>
            <a:r>
              <a:rPr lang="en-US" sz="3800" dirty="0" smtClean="0"/>
              <a:t> Al-</a:t>
            </a:r>
            <a:r>
              <a:rPr lang="en-US" sz="3800" dirty="0" err="1" smtClean="0"/>
              <a:t>Faih</a:t>
            </a:r>
            <a:r>
              <a:rPr lang="en-US" sz="3800" dirty="0" smtClean="0"/>
              <a:t>/Sultan Mohammed</a:t>
            </a:r>
          </a:p>
          <a:p>
            <a:pPr>
              <a:defRPr/>
            </a:pPr>
            <a:endParaRPr lang="en-US" dirty="0"/>
          </a:p>
        </p:txBody>
      </p:sp>
      <p:sp>
        <p:nvSpPr>
          <p:cNvPr id="16387" name="Rounded Rectangle 3"/>
          <p:cNvSpPr>
            <a:spLocks noChangeArrowheads="1"/>
          </p:cNvSpPr>
          <p:nvPr/>
        </p:nvSpPr>
        <p:spPr bwMode="auto">
          <a:xfrm>
            <a:off x="633413" y="4646613"/>
            <a:ext cx="9525000" cy="4495800"/>
          </a:xfrm>
          <a:prstGeom prst="roundRect">
            <a:avLst>
              <a:gd name="adj" fmla="val 16667"/>
            </a:avLst>
          </a:prstGeom>
          <a:noFill/>
          <a:ln w="57150" algn="ctr">
            <a:solidFill>
              <a:srgbClr val="996633"/>
            </a:solidFill>
            <a:round/>
            <a:headEnd/>
            <a:tailEnd/>
          </a:ln>
        </p:spPr>
        <p:txBody>
          <a:bodyPr/>
          <a:lstStyle/>
          <a:p>
            <a:endParaRPr lang="en-US">
              <a:cs typeface="Arial Unicode MS"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idx="4294967295"/>
          </p:nvPr>
        </p:nvSpPr>
        <p:spPr>
          <a:xfrm>
            <a:off x="481013" y="760413"/>
            <a:ext cx="11988800" cy="1079500"/>
          </a:xfrm>
        </p:spPr>
        <p:txBody>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latin typeface="Gill Sans" charset="0"/>
                <a:ea typeface="Gill Sans" charset="0"/>
                <a:cs typeface="Gill Sans" charset="0"/>
              </a:rPr>
              <a:t>Who is a Man?</a:t>
            </a:r>
          </a:p>
        </p:txBody>
      </p:sp>
      <p:sp>
        <p:nvSpPr>
          <p:cNvPr id="16387" name="Rectangle 2"/>
          <p:cNvSpPr>
            <a:spLocks noGrp="1" noChangeArrowheads="1"/>
          </p:cNvSpPr>
          <p:nvPr>
            <p:ph type="body" idx="4294967295"/>
          </p:nvPr>
        </p:nvSpPr>
        <p:spPr>
          <a:xfrm>
            <a:off x="785813" y="2513013"/>
            <a:ext cx="11687175" cy="5962650"/>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t>A man is someone who…</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500" dirty="0" smtClean="0"/>
          </a:p>
          <a:p>
            <a:pPr marL="458787" indent="-457200" eaLnBrk="1">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 lives with a set of principals and faith  </a:t>
            </a:r>
          </a:p>
          <a:p>
            <a:pPr marL="458787" indent="-457200" eaLnBrk="1">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Has character and manners</a:t>
            </a:r>
          </a:p>
          <a:p>
            <a:pPr marL="458787" indent="-457200" eaLnBrk="1">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Carries the covenant of his faith with honor and responsibility to live with it, be a role model of it, and elevate it until he dies.</a:t>
            </a:r>
          </a:p>
          <a:p>
            <a:pPr marL="1587" indent="0" eaLnBrk="1">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500" dirty="0" smtClean="0">
              <a:effectLst>
                <a:outerShdw blurRad="38100" dist="38100" dir="2700000" algn="tl">
                  <a:srgbClr val="000000">
                    <a:alpha val="43137"/>
                  </a:srgbClr>
                </a:outerShdw>
              </a:effectLst>
            </a:endParaRPr>
          </a:p>
          <a:p>
            <a:pPr indent="-341313" algn="l"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dirty="0" smtClean="0"/>
              <a:t>Meaning, he will never change and he will never give up for anything else because he already gave his oath.</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709613" y="608013"/>
            <a:ext cx="11949112" cy="8001000"/>
          </a:xfrm>
        </p:spPr>
        <p:txBody>
          <a:bodyPr/>
          <a:lstStyle/>
          <a:p>
            <a:endParaRPr lang="en-US" smtClean="0">
              <a:effectLst>
                <a:outerShdw blurRad="38100" dist="38100" dir="2700000" algn="tl">
                  <a:srgbClr val="C0C0C0"/>
                </a:outerShdw>
              </a:effectLst>
            </a:endParaRPr>
          </a:p>
          <a:p>
            <a:r>
              <a:rPr lang="ar-SA" sz="4500" smtClean="0">
                <a:effectLst>
                  <a:outerShdw blurRad="38100" dist="38100" dir="2700000" algn="tl">
                    <a:srgbClr val="C0C0C0"/>
                  </a:outerShdw>
                </a:effectLst>
              </a:rPr>
              <a:t>مِنَ الْمُؤْمِنِينَ رِجَالٌ صَدَقُوا مَا عَاهَدُوا اللَّهَ عَلَيْهِ ۖ فَمِنْهُمْ مَنْ قَضَىٰ نَحْبَهُ وَمِنْهُمْ مَنْ يَنْتَظِرُ ۖ وَمَا بَدَّلُوا تَبْدِيلًا</a:t>
            </a:r>
            <a:endParaRPr lang="en-US" sz="4500" smtClean="0">
              <a:effectLst>
                <a:outerShdw blurRad="38100" dist="38100" dir="2700000" algn="tl">
                  <a:srgbClr val="C0C0C0"/>
                </a:outerShdw>
              </a:effectLst>
            </a:endParaRPr>
          </a:p>
          <a:p>
            <a:pPr>
              <a:lnSpc>
                <a:spcPct val="150000"/>
              </a:lnSpc>
              <a:spcAft>
                <a:spcPts val="1200"/>
              </a:spcAft>
            </a:pPr>
            <a:endParaRPr lang="en-US" smtClean="0">
              <a:effectLst>
                <a:outerShdw blurRad="38100" dist="38100" dir="2700000" algn="tl">
                  <a:srgbClr val="C0C0C0"/>
                </a:outerShdw>
              </a:effectLst>
            </a:endParaRPr>
          </a:p>
          <a:p>
            <a:pPr algn="l">
              <a:lnSpc>
                <a:spcPct val="150000"/>
              </a:lnSpc>
              <a:spcAft>
                <a:spcPts val="1200"/>
              </a:spcAft>
            </a:pPr>
            <a:r>
              <a:rPr lang="en-US" i="1" smtClean="0">
                <a:effectLst>
                  <a:outerShdw blurRad="38100" dist="38100" dir="2700000" algn="tl">
                    <a:srgbClr val="C0C0C0"/>
                  </a:outerShdw>
                </a:effectLst>
              </a:rPr>
              <a:t>Among the believers are men true to what they promised Allah . Among them is he who has fulfilled his vow [to the death], and among them is he who awaits [his chance]. And they did not alter [the terms of their commitment] by any alteration…</a:t>
            </a:r>
          </a:p>
          <a:p>
            <a:pPr>
              <a:lnSpc>
                <a:spcPct val="150000"/>
              </a:lnSpc>
              <a:spcAft>
                <a:spcPts val="1200"/>
              </a:spcAft>
            </a:pPr>
            <a:r>
              <a:rPr lang="en-US" smtClean="0"/>
              <a:t>(Surah Ahzab 33: 23)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9458" name="Rectangle 1"/>
          <p:cNvSpPr>
            <a:spLocks noGrp="1" noChangeArrowheads="1"/>
          </p:cNvSpPr>
          <p:nvPr>
            <p:ph type="title" idx="4294967295"/>
          </p:nvPr>
        </p:nvSpPr>
        <p:spPr>
          <a:xfrm>
            <a:off x="509588" y="533400"/>
            <a:ext cx="11988800" cy="19177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6000" b="1" smtClean="0"/>
              <a:t>Am I a Student of Knowledge?</a:t>
            </a:r>
            <a:br>
              <a:rPr lang="en-US" sz="6000" b="1" smtClean="0"/>
            </a:br>
            <a:r>
              <a:rPr lang="en-US" sz="1200" b="1" smtClean="0"/>
              <a:t/>
            </a:r>
            <a:br>
              <a:rPr lang="en-US" sz="1200" b="1" smtClean="0"/>
            </a:br>
            <a:r>
              <a:rPr lang="en-US" sz="6000" b="1" smtClean="0"/>
              <a:t> What Knowledge?</a:t>
            </a:r>
          </a:p>
        </p:txBody>
      </p:sp>
      <p:sp>
        <p:nvSpPr>
          <p:cNvPr id="17411" name="Rectangle 2"/>
          <p:cNvSpPr>
            <a:spLocks noGrp="1" noChangeArrowheads="1"/>
          </p:cNvSpPr>
          <p:nvPr>
            <p:ph type="body" idx="4294967295"/>
          </p:nvPr>
        </p:nvSpPr>
        <p:spPr>
          <a:xfrm>
            <a:off x="508000" y="2589213"/>
            <a:ext cx="11988800" cy="6173787"/>
          </a:xfrm>
        </p:spPr>
        <p:txBody>
          <a:bodyPr/>
          <a:lstStyle/>
          <a:p>
            <a:pPr marL="1587" indent="0" eaLnBrk="1">
              <a:lnSpc>
                <a:spcPct val="100000"/>
              </a:lnSpc>
              <a:spcBef>
                <a:spcPts val="3000"/>
              </a:spcBef>
              <a:spcAft>
                <a:spcPts val="1200"/>
              </a:spcAft>
              <a:buClr>
                <a:srgbClr val="606060"/>
              </a:buClr>
              <a:buSzPct val="59000"/>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endParaRPr lang="en-US" dirty="0" smtClean="0"/>
          </a:p>
          <a:p>
            <a:pPr marL="1587" indent="0" eaLnBrk="1">
              <a:lnSpc>
                <a:spcPct val="100000"/>
              </a:lnSpc>
              <a:spcBef>
                <a:spcPts val="3000"/>
              </a:spcBef>
              <a:spcAft>
                <a:spcPts val="1200"/>
              </a:spcAft>
              <a:buClr>
                <a:srgbClr val="606060"/>
              </a:buClr>
              <a:buSzPct val="59000"/>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endParaRPr lang="en-US" dirty="0" smtClean="0"/>
          </a:p>
          <a:p>
            <a:pPr marL="790575" indent="-788988" eaLnBrk="1">
              <a:lnSpc>
                <a:spcPct val="100000"/>
              </a:lnSpc>
              <a:spcBef>
                <a:spcPts val="3000"/>
              </a:spcBef>
              <a:spcAft>
                <a:spcPts val="1200"/>
              </a:spcAft>
              <a:buClr>
                <a:srgbClr val="606060"/>
              </a:buClr>
              <a:buSzPct val="59000"/>
              <a:buFont typeface="Times New Roman" pitchFamily="16" charset="0"/>
              <a:buBlip>
                <a:blip r:embed="rId4"/>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4500" dirty="0" smtClean="0"/>
              <a:t>What is knowledge? Knowledge of what? To achieve what?</a:t>
            </a:r>
          </a:p>
          <a:p>
            <a:pPr marL="790575" indent="-788988" eaLnBrk="1">
              <a:lnSpc>
                <a:spcPct val="100000"/>
              </a:lnSpc>
              <a:spcBef>
                <a:spcPts val="3000"/>
              </a:spcBef>
              <a:spcAft>
                <a:spcPts val="1200"/>
              </a:spcAft>
              <a:buClr>
                <a:srgbClr val="606060"/>
              </a:buClr>
              <a:buSzPct val="59000"/>
              <a:buFont typeface="Times New Roman" pitchFamily="16" charset="0"/>
              <a:buBlip>
                <a:blip r:embed="rId4"/>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4500" dirty="0" smtClean="0"/>
              <a:t>Low knowledge and high knowledge.</a:t>
            </a:r>
          </a:p>
          <a:p>
            <a:pPr marL="790575" indent="-788988" eaLnBrk="1">
              <a:lnSpc>
                <a:spcPct val="100000"/>
              </a:lnSpc>
              <a:spcBef>
                <a:spcPts val="3000"/>
              </a:spcBef>
              <a:spcAft>
                <a:spcPts val="1200"/>
              </a:spcAft>
              <a:buClr>
                <a:srgbClr val="606060"/>
              </a:buClr>
              <a:buSzPct val="59000"/>
              <a:buFont typeface="Times New Roman" pitchFamily="16" charset="0"/>
              <a:buBlip>
                <a:blip r:embed="rId4"/>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4500" dirty="0" smtClean="0">
                <a:effectLst>
                  <a:outerShdw blurRad="38100" dist="38100" dir="2700000" algn="tl">
                    <a:srgbClr val="000000">
                      <a:alpha val="43137"/>
                    </a:srgbClr>
                  </a:outerShdw>
                </a:effectLst>
              </a:rPr>
              <a:t>Knowledge is a way, upbringing is the goal!</a:t>
            </a:r>
          </a:p>
          <a:p>
            <a:pPr marL="790575" indent="-788988" eaLnBrk="1">
              <a:lnSpc>
                <a:spcPct val="100000"/>
              </a:lnSpc>
              <a:spcBef>
                <a:spcPts val="4200"/>
              </a:spcBef>
              <a:buClr>
                <a:srgbClr val="606060"/>
              </a:buClr>
              <a:buSzPct val="59000"/>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endParaRPr lang="en-US" dirty="0" smtClean="0"/>
          </a:p>
        </p:txBody>
      </p:sp>
      <p:sp>
        <p:nvSpPr>
          <p:cNvPr id="19460" name="Rectangle 3"/>
          <p:cNvSpPr>
            <a:spLocks noChangeArrowheads="1"/>
          </p:cNvSpPr>
          <p:nvPr/>
        </p:nvSpPr>
        <p:spPr bwMode="auto">
          <a:xfrm>
            <a:off x="1624013" y="2887663"/>
            <a:ext cx="10728325" cy="846137"/>
          </a:xfrm>
          <a:prstGeom prst="rect">
            <a:avLst/>
          </a:prstGeom>
          <a:noFill/>
          <a:ln w="9525">
            <a:noFill/>
            <a:round/>
            <a:headEnd/>
            <a:tailEnd/>
          </a:ln>
        </p:spPr>
        <p:txBody>
          <a:bodyPr lIns="0" tIns="0" rIns="0" bIns="0">
            <a:spAutoFit/>
          </a:bodyPr>
          <a:lstStyle/>
          <a:p>
            <a:pPr algn="ctr">
              <a:lnSpc>
                <a:spcPct val="100000"/>
              </a:lnSpc>
              <a:spcBef>
                <a:spcPts val="42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ar-AE" sz="5500" b="1">
                <a:solidFill>
                  <a:srgbClr val="606060"/>
                </a:solidFill>
                <a:latin typeface="Gill Sans" charset="0"/>
              </a:rPr>
              <a:t>العلم وسيلة و التربية غاية </a:t>
            </a:r>
            <a:endParaRPr lang="en-US" sz="5500" b="1">
              <a:solidFill>
                <a:srgbClr val="606060"/>
              </a:solidFill>
              <a:latin typeface="Gill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481013" y="760413"/>
            <a:ext cx="11988800" cy="1203325"/>
          </a:xfrm>
        </p:spPr>
        <p:txBody>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5500" b="1" smtClean="0"/>
              <a:t>Elements of Successful Knowledge</a:t>
            </a:r>
          </a:p>
        </p:txBody>
      </p:sp>
      <p:sp>
        <p:nvSpPr>
          <p:cNvPr id="18435" name="Rectangle 2"/>
          <p:cNvSpPr>
            <a:spLocks noGrp="1" noChangeArrowheads="1"/>
          </p:cNvSpPr>
          <p:nvPr>
            <p:ph type="body" idx="4294967295"/>
          </p:nvPr>
        </p:nvSpPr>
        <p:spPr>
          <a:xfrm>
            <a:off x="404813" y="2360613"/>
            <a:ext cx="11988800" cy="7026275"/>
          </a:xfrm>
        </p:spPr>
        <p:txBody>
          <a:bodyPr/>
          <a:lstStyle/>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5000" dirty="0" smtClean="0">
                <a:effectLst>
                  <a:outerShdw blurRad="38100" dist="38100" dir="2700000" algn="tl">
                    <a:srgbClr val="000000">
                      <a:alpha val="43137"/>
                    </a:srgbClr>
                  </a:outerShdw>
                </a:effectLst>
              </a:rPr>
              <a:t>Humble and Humility</a:t>
            </a:r>
          </a:p>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5000" dirty="0" smtClean="0">
                <a:effectLst>
                  <a:outerShdw blurRad="38100" dist="38100" dir="2700000" algn="tl">
                    <a:srgbClr val="000000">
                      <a:alpha val="43137"/>
                    </a:srgbClr>
                  </a:outerShdw>
                </a:effectLst>
              </a:rPr>
              <a:t>Remembrance of Allah</a:t>
            </a:r>
          </a:p>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5000" dirty="0" smtClean="0">
                <a:effectLst>
                  <a:outerShdw blurRad="38100" dist="38100" dir="2700000" algn="tl">
                    <a:srgbClr val="000000">
                      <a:alpha val="43137"/>
                    </a:srgbClr>
                  </a:outerShdw>
                </a:effectLst>
              </a:rPr>
              <a:t>Sincerity to Allah</a:t>
            </a:r>
          </a:p>
          <a:p>
            <a:pPr algn="l" eaLnBrk="1">
              <a:lnSpc>
                <a:spcPct val="100000"/>
              </a:lnSpc>
              <a:spcBef>
                <a:spcPts val="4200"/>
              </a:spcBef>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5000" dirty="0" smtClean="0"/>
              <a:t> </a:t>
            </a:r>
            <a:r>
              <a:rPr lang="en-US" sz="4500" dirty="0" smtClean="0"/>
              <a:t>Otherwise we can be like </a:t>
            </a:r>
            <a:r>
              <a:rPr lang="en-US" sz="4500" dirty="0" err="1" smtClean="0"/>
              <a:t>Iblees</a:t>
            </a:r>
            <a:r>
              <a:rPr lang="en-US" sz="4500" dirty="0" smtClean="0"/>
              <a:t> (Allah's curse be upon him) whose knowledge with arrogance led him to destruction.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body" idx="4294967295"/>
          </p:nvPr>
        </p:nvSpPr>
        <p:spPr>
          <a:xfrm>
            <a:off x="481013" y="989013"/>
            <a:ext cx="11988800" cy="7772400"/>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6000" dirty="0" smtClean="0"/>
              <a:t>Do I want to gain knowledge…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000" dirty="0">
                <a:effectLst>
                  <a:outerShdw blurRad="38100" dist="38100" dir="2700000" algn="tl">
                    <a:srgbClr val="000000">
                      <a:alpha val="43137"/>
                    </a:srgbClr>
                  </a:outerShdw>
                </a:effectLst>
              </a:rPr>
              <a:t>f</a:t>
            </a:r>
            <a:r>
              <a:rPr lang="en-US" sz="5000" dirty="0" smtClean="0">
                <a:effectLst>
                  <a:outerShdw blurRad="38100" dist="38100" dir="2700000" algn="tl">
                    <a:srgbClr val="000000">
                      <a:alpha val="43137"/>
                    </a:srgbClr>
                  </a:outerShdw>
                </a:effectLst>
              </a:rPr>
              <a:t>or the sake of knowledge?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000" dirty="0" smtClean="0">
                <a:effectLst>
                  <a:outerShdw blurRad="38100" dist="38100" dir="2700000" algn="tl">
                    <a:srgbClr val="000000">
                      <a:alpha val="43137"/>
                    </a:srgbClr>
                  </a:outerShdw>
                </a:effectLst>
              </a:rPr>
              <a:t>for money?</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000" dirty="0" smtClean="0">
                <a:effectLst>
                  <a:outerShdw blurRad="38100" dist="38100" dir="2700000" algn="tl">
                    <a:srgbClr val="000000">
                      <a:alpha val="43137"/>
                    </a:srgbClr>
                  </a:outerShdw>
                </a:effectLst>
              </a:rPr>
              <a:t>for prestige or status?</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000" dirty="0" smtClean="0">
                <a:effectLst>
                  <a:outerShdw blurRad="38100" dist="38100" dir="2700000" algn="tl">
                    <a:srgbClr val="000000">
                      <a:alpha val="43137"/>
                    </a:srgbClr>
                  </a:outerShdw>
                </a:effectLst>
              </a:rPr>
              <a:t> or to benefit myself, enhance my life and benefit mankind?</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539750" y="1006475"/>
            <a:ext cx="11987213" cy="1206500"/>
          </a:xfrm>
        </p:spPr>
        <p:txBody>
          <a:bodyPr/>
          <a:lstStyle/>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5000" b="1" smtClean="0"/>
              <a:t>What is the Most Valuable Knowledge?</a:t>
            </a:r>
          </a:p>
        </p:txBody>
      </p:sp>
      <p:sp>
        <p:nvSpPr>
          <p:cNvPr id="20483" name="Rectangle 2"/>
          <p:cNvSpPr>
            <a:spLocks noGrp="1" noChangeArrowheads="1"/>
          </p:cNvSpPr>
          <p:nvPr>
            <p:ph type="body" idx="4294967295"/>
          </p:nvPr>
        </p:nvSpPr>
        <p:spPr>
          <a:xfrm>
            <a:off x="508000" y="1981200"/>
            <a:ext cx="11987213" cy="7389813"/>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i="1" dirty="0" smtClean="0"/>
              <a:t>The knowledge that leads me to…</a:t>
            </a:r>
          </a:p>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3800" dirty="0" smtClean="0">
                <a:effectLst>
                  <a:outerShdw blurRad="38100" dist="38100" dir="2700000" algn="tl">
                    <a:srgbClr val="000000">
                      <a:alpha val="43137"/>
                    </a:srgbClr>
                  </a:outerShdw>
                </a:effectLst>
              </a:rPr>
              <a:t>know my Creator</a:t>
            </a:r>
          </a:p>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3800" dirty="0" smtClean="0">
                <a:effectLst>
                  <a:outerShdw blurRad="38100" dist="38100" dir="2700000" algn="tl">
                    <a:srgbClr val="000000">
                      <a:alpha val="43137"/>
                    </a:srgbClr>
                  </a:outerShdw>
                </a:effectLst>
              </a:rPr>
              <a:t>know the purpose of my life</a:t>
            </a:r>
          </a:p>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3800" dirty="0" smtClean="0">
                <a:effectLst>
                  <a:outerShdw blurRad="38100" dist="38100" dir="2700000" algn="tl">
                    <a:srgbClr val="000000">
                      <a:alpha val="43137"/>
                    </a:srgbClr>
                  </a:outerShdw>
                </a:effectLst>
              </a:rPr>
              <a:t>know what my Creator wants from me</a:t>
            </a:r>
          </a:p>
          <a:p>
            <a:pPr marL="790575" indent="-788988" eaLnBrk="1">
              <a:lnSpc>
                <a:spcPct val="100000"/>
              </a:lnSpc>
              <a:spcBef>
                <a:spcPts val="3000"/>
              </a:spcBef>
              <a:spcAft>
                <a:spcPts val="1200"/>
              </a:spcAft>
              <a:buClr>
                <a:srgbClr val="606060"/>
              </a:buClr>
              <a:buSzPct val="59000"/>
              <a:buFont typeface="Times New Roman" pitchFamily="16" charset="0"/>
              <a:buBlip>
                <a:blip r:embed="rId3"/>
              </a:buBlip>
              <a:tabLst>
                <a:tab pos="790575" algn="l"/>
                <a:tab pos="903288" algn="l"/>
                <a:tab pos="1360488" algn="l"/>
                <a:tab pos="1817688" algn="l"/>
                <a:tab pos="2274888" algn="l"/>
                <a:tab pos="2732088" algn="l"/>
                <a:tab pos="3189288" algn="l"/>
                <a:tab pos="3646488" algn="l"/>
                <a:tab pos="4103688" algn="l"/>
                <a:tab pos="4560888" algn="l"/>
                <a:tab pos="5018088" algn="l"/>
                <a:tab pos="5475288" algn="l"/>
                <a:tab pos="5932488" algn="l"/>
                <a:tab pos="6389688" algn="l"/>
                <a:tab pos="6846888" algn="l"/>
                <a:tab pos="7304088" algn="l"/>
                <a:tab pos="7761288" algn="l"/>
                <a:tab pos="8218488" algn="l"/>
                <a:tab pos="8675688" algn="l"/>
                <a:tab pos="9132888" algn="l"/>
                <a:tab pos="9590088" algn="l"/>
                <a:tab pos="10134600" algn="l"/>
                <a:tab pos="10858500" algn="l"/>
                <a:tab pos="11582400" algn="l"/>
              </a:tabLst>
              <a:defRPr/>
            </a:pPr>
            <a:r>
              <a:rPr lang="en-US" sz="3800" dirty="0">
                <a:effectLst>
                  <a:outerShdw blurRad="38100" dist="38100" dir="2700000" algn="tl">
                    <a:srgbClr val="000000">
                      <a:alpha val="43137"/>
                    </a:srgbClr>
                  </a:outerShdw>
                </a:effectLst>
              </a:rPr>
              <a:t>k</a:t>
            </a:r>
            <a:r>
              <a:rPr lang="en-US" sz="3800" dirty="0" smtClean="0">
                <a:effectLst>
                  <a:outerShdw blurRad="38100" dist="38100" dir="2700000" algn="tl">
                    <a:srgbClr val="000000">
                      <a:alpha val="43137"/>
                    </a:srgbClr>
                  </a:outerShdw>
                </a:effectLst>
              </a:rPr>
              <a:t>now how I live a successful life to gain His pleasure, elevate His name, spread the message, and ultimately gain His pleasure in paradise </a:t>
            </a:r>
            <a:r>
              <a:rPr lang="en-US" sz="3800" i="1" dirty="0" err="1" smtClean="0">
                <a:effectLst>
                  <a:outerShdw blurRad="38100" dist="38100" dir="2700000" algn="tl">
                    <a:srgbClr val="000000">
                      <a:alpha val="43137"/>
                    </a:srgbClr>
                  </a:outerShdw>
                </a:effectLst>
              </a:rPr>
              <a:t>InshaAllah</a:t>
            </a:r>
            <a:endParaRPr lang="en-US" sz="3800" i="1" dirty="0" smtClean="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989013"/>
            <a:ext cx="11985625" cy="8102600"/>
          </a:xfrm>
        </p:spPr>
        <p:txBody>
          <a:bodyPr/>
          <a:lstStyle/>
          <a:p>
            <a:pPr>
              <a:defRPr/>
            </a:pPr>
            <a:r>
              <a:rPr lang="en-US" sz="4500" dirty="0" smtClean="0"/>
              <a:t>You can call this the pillar of all the knowledge—</a:t>
            </a:r>
          </a:p>
          <a:p>
            <a:pPr>
              <a:defRPr/>
            </a:pPr>
            <a:r>
              <a:rPr lang="en-US" sz="5000" dirty="0" smtClean="0">
                <a:effectLst>
                  <a:outerShdw blurRad="38100" dist="38100" dir="2700000" algn="tl">
                    <a:srgbClr val="000000">
                      <a:alpha val="43137"/>
                    </a:srgbClr>
                  </a:outerShdw>
                </a:effectLst>
              </a:rPr>
              <a:t>The knowledge of Allah!  </a:t>
            </a:r>
          </a:p>
          <a:p>
            <a:pPr>
              <a:defRPr/>
            </a:pPr>
            <a:endParaRPr lang="en-US" sz="5000" dirty="0"/>
          </a:p>
          <a:p>
            <a:pPr>
              <a:defRPr/>
            </a:pPr>
            <a:r>
              <a:rPr lang="en-US" sz="4500" dirty="0" smtClean="0"/>
              <a:t>It allows me to balance my life to achieve the elevation of Almighty Allah's knowledge</a:t>
            </a:r>
          </a:p>
          <a:p>
            <a:pPr>
              <a:defRPr/>
            </a:pPr>
            <a:r>
              <a:rPr lang="en-US" sz="4500" dirty="0" smtClean="0"/>
              <a:t> </a:t>
            </a:r>
            <a:r>
              <a:rPr lang="en-US" sz="4500" i="1" dirty="0" smtClean="0"/>
              <a:t>and </a:t>
            </a:r>
          </a:p>
          <a:p>
            <a:pPr>
              <a:defRPr/>
            </a:pPr>
            <a:r>
              <a:rPr lang="en-US" sz="4500" dirty="0" smtClean="0"/>
              <a:t>ultimately it allows me to make all the knowledge complimentary to my base, not the opposite.</a:t>
            </a:r>
          </a:p>
          <a:p>
            <a:pPr>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Grp="1" noChangeArrowheads="1"/>
          </p:cNvSpPr>
          <p:nvPr>
            <p:ph type="body" idx="4294967295"/>
          </p:nvPr>
        </p:nvSpPr>
        <p:spPr>
          <a:xfrm>
            <a:off x="508000" y="549275"/>
            <a:ext cx="11987213" cy="8545513"/>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500" i="1" dirty="0" smtClean="0">
                <a:effectLst>
                  <a:outerShdw blurRad="38100" dist="38100" dir="2700000" algn="tl">
                    <a:srgbClr val="000000">
                      <a:alpha val="43137"/>
                    </a:srgbClr>
                  </a:outerShdw>
                </a:effectLst>
              </a:rPr>
              <a:t>What it means?  </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t>I can be a doctor, engineer, architect, builder, successful businessman BUT most of all</a:t>
            </a:r>
            <a:r>
              <a:rPr lang="en-US" dirty="0" smtClean="0">
                <a:effectLst>
                  <a:outerShdw blurRad="38100" dist="38100" dir="2700000" algn="tl">
                    <a:srgbClr val="000000">
                      <a:alpha val="43137"/>
                    </a:srgbClr>
                  </a:outerShdw>
                </a:effectLst>
              </a:rPr>
              <a:t> be a role model of Islam</a:t>
            </a:r>
            <a:r>
              <a:rPr lang="en-US" dirty="0" smtClean="0"/>
              <a:t>…</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t>for my country, for my society, for mankind with justice, generosity, peace, tranquility for all.</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t>What can help me to achieve this journey?</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500" dirty="0" smtClean="0">
                <a:effectLst>
                  <a:outerShdw blurRad="38100" dist="38100" dir="2700000" algn="tl">
                    <a:srgbClr val="000000">
                      <a:alpha val="43137"/>
                    </a:srgbClr>
                  </a:outerShdw>
                </a:effectLst>
              </a:rPr>
              <a:t>The pillar of my faith!</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t>Otherwise I can be a successful person in life but greedy, selfish, thinking about myself only; and eventually be destructive to myself, my society and my nation.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6605" y="1066006"/>
            <a:ext cx="11353801" cy="7848600"/>
          </a:xfrm>
        </p:spPr>
        <p:txBody>
          <a:bodyPr/>
          <a:lstStyle/>
          <a:p>
            <a:r>
              <a:rPr lang="en-US" dirty="0" smtClean="0"/>
              <a:t>This session, this meeting and the words you are going to hear from me come from one important thought in my life which was originated by the words of a person who said…</a:t>
            </a:r>
          </a:p>
          <a:p>
            <a:endParaRPr lang="en-US" dirty="0" smtClean="0"/>
          </a:p>
          <a:p>
            <a:r>
              <a:rPr lang="en-US" sz="3600" i="1" dirty="0" smtClean="0">
                <a:effectLst>
                  <a:outerShdw blurRad="38100" dist="38100" dir="2700000" algn="tl">
                    <a:srgbClr val="000000">
                      <a:alpha val="43137"/>
                    </a:srgbClr>
                  </a:outerShdw>
                </a:effectLst>
              </a:rPr>
              <a:t>May be one day you meet a person and you hear from him some words, some understanding, or a piece of knowledge that can change your vision, your thought, your belief, or the dimension &amp; journey of your life. </a:t>
            </a:r>
          </a:p>
          <a:p>
            <a:endParaRPr lang="en-US" i="1" dirty="0" smtClean="0">
              <a:effectLst>
                <a:outerShdw blurRad="38100" dist="38100" dir="2700000" algn="tl">
                  <a:srgbClr val="000000">
                    <a:alpha val="43137"/>
                  </a:srgbClr>
                </a:outerShdw>
              </a:effectLst>
            </a:endParaRPr>
          </a:p>
          <a:p>
            <a:r>
              <a:rPr lang="en-US" dirty="0" smtClean="0"/>
              <a:t>Today, I hope I will be this person for you!</a:t>
            </a:r>
          </a:p>
          <a:p>
            <a:r>
              <a:rPr lang="en-US" dirty="0" smtClean="0"/>
              <a:t>I hope you will be alert in your life on who you spent time with and learn how to hear attentively.</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3554" name="Rectangle 1"/>
          <p:cNvSpPr>
            <a:spLocks noGrp="1" noChangeArrowheads="1"/>
          </p:cNvSpPr>
          <p:nvPr>
            <p:ph type="body"/>
          </p:nvPr>
        </p:nvSpPr>
        <p:spPr>
          <a:xfrm>
            <a:off x="508000" y="977900"/>
            <a:ext cx="11988800" cy="7785100"/>
          </a:xfrm>
          <a:extLst>
            <a:ext uri="{AF507438-7753-43E0-B8FC-AC1667EBCBE1}"/>
          </a:extLst>
        </p:spPr>
        <p:txBody>
          <a:bodyPr lIns="90000" tIns="45000" rIns="90000" bIns="45000" anchor="t"/>
          <a:lstStyle/>
          <a:p>
            <a:pPr marL="788988" indent="-788988" algn="l" eaLnBrk="1">
              <a:lnSpc>
                <a:spcPct val="100000"/>
              </a:lnSpc>
              <a:spcBef>
                <a:spcPts val="3000"/>
              </a:spcBef>
              <a:spcAft>
                <a:spcPts val="600"/>
              </a:spcAft>
              <a:buClr>
                <a:srgbClr val="606060"/>
              </a:buClr>
              <a:buSzPct val="59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smtClean="0">
                <a:latin typeface="Gill Sans" charset="0"/>
                <a:ea typeface="Gill Sans" charset="0"/>
                <a:cs typeface="Gill Sans" charset="0"/>
              </a:rPr>
              <a:t>The history of different kingdoms, kings &amp; queens and the relationship between that and knowledge. </a:t>
            </a:r>
            <a:endParaRPr lang="en-US" sz="3500" dirty="0">
              <a:latin typeface="Gill Sans" charset="0"/>
              <a:ea typeface="Gill Sans" charset="0"/>
              <a:cs typeface="Gill Sans" charset="0"/>
            </a:endParaRPr>
          </a:p>
          <a:p>
            <a:pPr algn="l" eaLnBrk="1">
              <a:lnSpc>
                <a:spcPct val="100000"/>
              </a:lnSpc>
              <a:spcBef>
                <a:spcPts val="3000"/>
              </a:spcBef>
              <a:spcAft>
                <a:spcPts val="600"/>
              </a:spcAft>
              <a:buClr>
                <a:srgbClr val="606060"/>
              </a:buClr>
              <a:buSzPct val="59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i="1" dirty="0" smtClean="0">
                <a:latin typeface="Gill Sans" charset="0"/>
                <a:ea typeface="Gill Sans" charset="0"/>
                <a:cs typeface="Gill Sans" charset="0"/>
              </a:rPr>
              <a:t>Example</a:t>
            </a:r>
          </a:p>
          <a:p>
            <a:pPr marL="1208088" lvl="1" indent="-788988" algn="l" eaLnBrk="1">
              <a:lnSpc>
                <a:spcPct val="100000"/>
              </a:lnSpc>
              <a:spcBef>
                <a:spcPts val="3000"/>
              </a:spcBef>
              <a:spcAft>
                <a:spcPts val="600"/>
              </a:spcAft>
              <a:buClr>
                <a:srgbClr val="606060"/>
              </a:buClr>
              <a:buSzPct val="59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a:latin typeface="Gill Sans" charset="0"/>
                <a:ea typeface="Gill Sans" charset="0"/>
                <a:cs typeface="Gill Sans" charset="0"/>
              </a:rPr>
              <a:t>W</a:t>
            </a:r>
            <a:r>
              <a:rPr lang="en-US" sz="3500" dirty="0" smtClean="0">
                <a:latin typeface="Gill Sans" charset="0"/>
                <a:ea typeface="Gill Sans" charset="0"/>
                <a:cs typeface="Gill Sans" charset="0"/>
              </a:rPr>
              <a:t>e see that when a king was into music, he made music and musicians the most elite in society.  Others focused on art, agriculture, gardening, food, cooking, clothing and materials, weaponry and strength training, building and architecture etc. </a:t>
            </a:r>
          </a:p>
          <a:p>
            <a:pPr marL="1208088" lvl="1" indent="-788988" algn="l" eaLnBrk="1">
              <a:lnSpc>
                <a:spcPct val="100000"/>
              </a:lnSpc>
              <a:spcBef>
                <a:spcPts val="3000"/>
              </a:spcBef>
              <a:spcAft>
                <a:spcPts val="600"/>
              </a:spcAft>
              <a:buClr>
                <a:srgbClr val="606060"/>
              </a:buClr>
              <a:buSzPct val="59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smtClean="0">
                <a:latin typeface="Gill Sans" charset="0"/>
                <a:ea typeface="Gill Sans" charset="0"/>
                <a:cs typeface="Gill Sans" charset="0"/>
              </a:rPr>
              <a:t>You find in history that everyone tried to leave a legacy according to the knowledge he believed in.</a:t>
            </a:r>
          </a:p>
          <a:p>
            <a:pPr marL="1208088" lvl="1" indent="-788988" eaLnBrk="1">
              <a:lnSpc>
                <a:spcPct val="100000"/>
              </a:lnSpc>
              <a:spcBef>
                <a:spcPts val="4200"/>
              </a:spcBef>
              <a:spcAft>
                <a:spcPts val="1425"/>
              </a:spcAft>
              <a:buClr>
                <a:srgbClr val="606060"/>
              </a:buClr>
              <a:buSzPct val="59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3400" dirty="0" smtClean="0">
              <a:latin typeface="Gill Sans" charset="0"/>
              <a:ea typeface="Gill Sans" charset="0"/>
              <a:cs typeface="Gill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body" idx="4294967295"/>
          </p:nvPr>
        </p:nvSpPr>
        <p:spPr>
          <a:xfrm>
            <a:off x="100013" y="152400"/>
            <a:ext cx="12725400" cy="9525000"/>
          </a:xfrm>
        </p:spPr>
        <p:txBody>
          <a:bodyPr/>
          <a:lstStyle/>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i="1" dirty="0" smtClean="0">
                <a:effectLst>
                  <a:outerShdw blurRad="38100" dist="38100" dir="2700000" algn="tl">
                    <a:srgbClr val="000000">
                      <a:alpha val="43137"/>
                    </a:srgbClr>
                  </a:outerShdw>
                </a:effectLst>
              </a:rPr>
              <a:t>What it means?</a:t>
            </a:r>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500" i="1" dirty="0" smtClean="0">
              <a:effectLst>
                <a:outerShdw blurRad="38100" dist="38100" dir="2700000" algn="tl">
                  <a:srgbClr val="000000">
                    <a:alpha val="43137"/>
                  </a:srgbClr>
                </a:outerShdw>
              </a:effectLst>
            </a:endParaRPr>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000" dirty="0" smtClean="0"/>
              <a:t>What happens when we believe in certain knowledge to be the one? </a:t>
            </a:r>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000" dirty="0" smtClean="0">
                <a:effectLst>
                  <a:outerShdw blurRad="38100" dist="38100" dir="2700000" algn="tl">
                    <a:srgbClr val="000000">
                      <a:alpha val="43137"/>
                    </a:srgbClr>
                  </a:outerShdw>
                </a:effectLst>
              </a:rPr>
              <a:t>We make it priority above everything else.</a:t>
            </a:r>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000" dirty="0" smtClean="0"/>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t>What is the point again?</a:t>
            </a:r>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000" dirty="0" smtClean="0"/>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To question our motivation!</a:t>
            </a:r>
          </a:p>
          <a:p>
            <a:pPr marL="685800" indent="-685800" algn="l">
              <a:lnSpc>
                <a:spcPct val="100000"/>
              </a:lnSpc>
              <a:spcBef>
                <a:spcPts val="3000"/>
              </a:spcBef>
              <a:spcAft>
                <a:spcPts val="1200"/>
              </a:spcAft>
              <a:buClr>
                <a:srgbClr val="606060"/>
              </a:buClr>
              <a:buSzPct val="59000"/>
              <a:buFont typeface="Times New Roman" pitchFamily="16" charset="0"/>
              <a:buBlip>
                <a:blip r:embed="rId3"/>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3000" dirty="0" smtClean="0"/>
              <a:t>How many civilizations passed leaving behind arts, music, architecture, but were aggressors, oppressors, selfish and greedy?</a:t>
            </a:r>
          </a:p>
          <a:p>
            <a:pPr marL="685800" indent="-685800" algn="l">
              <a:lnSpc>
                <a:spcPct val="100000"/>
              </a:lnSpc>
              <a:spcBef>
                <a:spcPts val="3000"/>
              </a:spcBef>
              <a:spcAft>
                <a:spcPts val="1200"/>
              </a:spcAft>
              <a:buClr>
                <a:srgbClr val="606060"/>
              </a:buClr>
              <a:buSzPct val="59000"/>
              <a:buFont typeface="Times New Roman" pitchFamily="16" charset="0"/>
              <a:buBlip>
                <a:blip r:embed="rId3"/>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3000" dirty="0" smtClean="0"/>
              <a:t>Despite all their accomplishments, they lacked moral values and did not leave a healthy society with justice, harmony and dignity for all.  </a:t>
            </a:r>
            <a:endParaRPr lang="en-US" sz="3000" dirty="0"/>
          </a:p>
          <a:p>
            <a:pPr marL="685800" indent="-685800" algn="l">
              <a:lnSpc>
                <a:spcPct val="100000"/>
              </a:lnSpc>
              <a:spcBef>
                <a:spcPts val="3000"/>
              </a:spcBef>
              <a:spcAft>
                <a:spcPts val="1200"/>
              </a:spcAft>
              <a:buClr>
                <a:srgbClr val="606060"/>
              </a:buClr>
              <a:buSzPct val="59000"/>
              <a:buFont typeface="Times New Roman" pitchFamily="16" charset="0"/>
              <a:buBlip>
                <a:blip r:embed="rId3"/>
              </a:buBlip>
              <a:tabLst>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 pos="9829800" algn="l"/>
              </a:tabLst>
              <a:defRPr/>
            </a:pPr>
            <a:r>
              <a:rPr lang="en-US" sz="3000" dirty="0" smtClean="0"/>
              <a:t>When we really study history we find certain kings were so selfish to achieve the pleasures they wanted that they left the majority to suffer in poverty, illness and unjust lifestyle.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5602" name="Rectangle 1"/>
          <p:cNvSpPr>
            <a:spLocks noGrp="1" noChangeArrowheads="1"/>
          </p:cNvSpPr>
          <p:nvPr>
            <p:ph type="title" idx="4294967295"/>
          </p:nvPr>
        </p:nvSpPr>
        <p:spPr>
          <a:xfrm>
            <a:off x="508000" y="2132013"/>
            <a:ext cx="11988800" cy="52578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defRPr/>
            </a:pPr>
            <a:r>
              <a:rPr lang="en-US" sz="10000" dirty="0" smtClean="0">
                <a:effectLst>
                  <a:outerShdw blurRad="38100" dist="38100" dir="2700000" algn="tl">
                    <a:srgbClr val="000000">
                      <a:alpha val="43137"/>
                    </a:srgbClr>
                  </a:outerShdw>
                </a:effectLst>
              </a:rPr>
              <a:t>Today you can,</a:t>
            </a:r>
            <a:br>
              <a:rPr lang="en-US" sz="10000" dirty="0" smtClean="0">
                <a:effectLst>
                  <a:outerShdw blurRad="38100" dist="38100" dir="2700000" algn="tl">
                    <a:srgbClr val="000000">
                      <a:alpha val="43137"/>
                    </a:srgbClr>
                  </a:outerShdw>
                </a:effectLst>
              </a:rPr>
            </a:br>
            <a:r>
              <a:rPr lang="en-US" sz="10000" dirty="0" smtClean="0">
                <a:effectLst>
                  <a:outerShdw blurRad="38100" dist="38100" dir="2700000" algn="tl">
                    <a:srgbClr val="000000">
                      <a:alpha val="43137"/>
                    </a:srgbClr>
                  </a:outerShdw>
                </a:effectLst>
              </a:rPr>
              <a:t>tomorrow</a:t>
            </a:r>
            <a:br>
              <a:rPr lang="en-US" sz="10000" dirty="0" smtClean="0">
                <a:effectLst>
                  <a:outerShdw blurRad="38100" dist="38100" dir="2700000" algn="tl">
                    <a:srgbClr val="000000">
                      <a:alpha val="43137"/>
                    </a:srgbClr>
                  </a:outerShdw>
                </a:effectLst>
              </a:rPr>
            </a:br>
            <a:r>
              <a:rPr lang="en-US" sz="10000" dirty="0" smtClean="0">
                <a:effectLst>
                  <a:outerShdw blurRad="38100" dist="38100" dir="2700000" algn="tl">
                    <a:srgbClr val="000000">
                      <a:alpha val="43137"/>
                    </a:srgbClr>
                  </a:outerShdw>
                </a:effectLst>
              </a:rPr>
              <a:t>you cannot.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8674" name="Rectangle 1"/>
          <p:cNvSpPr>
            <a:spLocks noGrp="1" noChangeArrowheads="1"/>
          </p:cNvSpPr>
          <p:nvPr>
            <p:ph type="title" idx="4294967295"/>
          </p:nvPr>
        </p:nvSpPr>
        <p:spPr>
          <a:xfrm>
            <a:off x="508000" y="596900"/>
            <a:ext cx="11988800" cy="1506538"/>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000" b="1" smtClean="0"/>
              <a:t>Challenges to Achievement</a:t>
            </a:r>
          </a:p>
        </p:txBody>
      </p:sp>
      <p:sp>
        <p:nvSpPr>
          <p:cNvPr id="26627" name="Rectangle 2"/>
          <p:cNvSpPr>
            <a:spLocks noGrp="1" noChangeArrowheads="1"/>
          </p:cNvSpPr>
          <p:nvPr>
            <p:ph type="body" idx="4294967295"/>
          </p:nvPr>
        </p:nvSpPr>
        <p:spPr>
          <a:xfrm>
            <a:off x="508000" y="1903413"/>
            <a:ext cx="11836400" cy="7543800"/>
          </a:xfrm>
        </p:spPr>
        <p:txBody>
          <a:bodyPr/>
          <a:lstStyle/>
          <a:p>
            <a:pPr marL="758825" indent="-758825" eaLnBrk="1">
              <a:lnSpc>
                <a:spcPct val="100000"/>
              </a:lnSpc>
              <a:spcBef>
                <a:spcPts val="3000"/>
              </a:spcBef>
              <a:spcAft>
                <a:spcPts val="1200"/>
              </a:spcAft>
              <a:buClr>
                <a:srgbClr val="606060"/>
              </a:buClr>
              <a:buSzPct val="61000"/>
              <a:buFont typeface="Times New Roman" pitchFamily="16" charset="0"/>
              <a:buBlip>
                <a:blip r:embed="rId4"/>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Family</a:t>
            </a:r>
          </a:p>
          <a:p>
            <a:pPr marL="758825" indent="-758825" eaLnBrk="1">
              <a:lnSpc>
                <a:spcPct val="100000"/>
              </a:lnSpc>
              <a:spcBef>
                <a:spcPts val="3000"/>
              </a:spcBef>
              <a:spcAft>
                <a:spcPts val="1200"/>
              </a:spcAft>
              <a:buClr>
                <a:srgbClr val="606060"/>
              </a:buClr>
              <a:buSzPct val="61000"/>
              <a:buFont typeface="Times New Roman" pitchFamily="16" charset="0"/>
              <a:buBlip>
                <a:blip r:embed="rId4"/>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Society</a:t>
            </a:r>
          </a:p>
          <a:p>
            <a:pPr marL="758825" indent="-758825" eaLnBrk="1">
              <a:lnSpc>
                <a:spcPct val="100000"/>
              </a:lnSpc>
              <a:spcBef>
                <a:spcPts val="3000"/>
              </a:spcBef>
              <a:spcAft>
                <a:spcPts val="1200"/>
              </a:spcAft>
              <a:buClr>
                <a:srgbClr val="606060"/>
              </a:buClr>
              <a:buSzPct val="61000"/>
              <a:buFont typeface="Times New Roman" pitchFamily="16" charset="0"/>
              <a:buBlip>
                <a:blip r:embed="rId4"/>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Upbringing</a:t>
            </a:r>
          </a:p>
          <a:p>
            <a:pPr marL="758825" indent="-758825" eaLnBrk="1">
              <a:lnSpc>
                <a:spcPct val="100000"/>
              </a:lnSpc>
              <a:spcBef>
                <a:spcPts val="3000"/>
              </a:spcBef>
              <a:spcAft>
                <a:spcPts val="1200"/>
              </a:spcAft>
              <a:buClr>
                <a:srgbClr val="606060"/>
              </a:buClr>
              <a:buSzPct val="61000"/>
              <a:buFont typeface="Times New Roman" pitchFamily="16" charset="0"/>
              <a:buBlip>
                <a:blip r:embed="rId4"/>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Future of </a:t>
            </a:r>
            <a:r>
              <a:rPr lang="en-US" sz="4500" i="1" dirty="0" err="1" smtClean="0"/>
              <a:t>Ummah</a:t>
            </a:r>
            <a:r>
              <a:rPr lang="en-US" sz="4500" dirty="0" smtClean="0"/>
              <a:t> and mankind</a:t>
            </a:r>
          </a:p>
          <a:p>
            <a:pPr marL="0" indent="0" eaLnBrk="1">
              <a:lnSpc>
                <a:spcPct val="100000"/>
              </a:lnSpc>
              <a:spcBef>
                <a:spcPts val="3000"/>
              </a:spcBef>
              <a:spcAft>
                <a:spcPts val="1200"/>
              </a:spcAft>
              <a:buClr>
                <a:srgbClr val="606060"/>
              </a:buClr>
              <a:buSzPct val="61000"/>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endParaRPr lang="en-US" sz="1000" dirty="0" smtClean="0"/>
          </a:p>
          <a:p>
            <a:pPr marL="1173163" lvl="1" indent="-758825" eaLnBrk="1">
              <a:lnSpc>
                <a:spcPct val="100000"/>
              </a:lnSpc>
              <a:spcBef>
                <a:spcPts val="4100"/>
              </a:spcBef>
              <a:spcAft>
                <a:spcPts val="1425"/>
              </a:spcAft>
              <a:buClr>
                <a:srgbClr val="AC3B30"/>
              </a:buClr>
              <a:buSzPct val="61000"/>
              <a:buFont typeface="Times New Roman" pitchFamily="16" charset="0"/>
              <a:buBlip>
                <a:blip r:embed="rId4"/>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5000" dirty="0" smtClean="0">
                <a:effectLst>
                  <a:outerShdw blurRad="38100" dist="38100" dir="2700000" algn="tl">
                    <a:srgbClr val="000000">
                      <a:alpha val="43137"/>
                    </a:srgbClr>
                  </a:outerShdw>
                </a:effectLst>
              </a:rPr>
              <a:t>What to do? How can I survive? How can I BE? </a:t>
            </a:r>
          </a:p>
        </p:txBody>
      </p:sp>
      <p:sp>
        <p:nvSpPr>
          <p:cNvPr id="28676" name="Rectangle 3"/>
          <p:cNvSpPr>
            <a:spLocks noChangeArrowheads="1"/>
          </p:cNvSpPr>
          <p:nvPr/>
        </p:nvSpPr>
        <p:spPr bwMode="auto">
          <a:xfrm>
            <a:off x="6680200" y="2990850"/>
            <a:ext cx="5900738" cy="5727700"/>
          </a:xfrm>
          <a:prstGeom prst="rect">
            <a:avLst/>
          </a:prstGeom>
          <a:noFill/>
          <a:ln w="9525">
            <a:noFill/>
            <a:round/>
            <a:headEnd/>
            <a:tailEnd/>
          </a:ln>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body" idx="4294967295"/>
          </p:nvPr>
        </p:nvSpPr>
        <p:spPr>
          <a:xfrm>
            <a:off x="731838" y="608013"/>
            <a:ext cx="11987212" cy="8458200"/>
          </a:xfrm>
        </p:spPr>
        <p:txBody>
          <a:bodyPr/>
          <a:lstStyle/>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3300" dirty="0" smtClean="0"/>
          </a:p>
          <a:p>
            <a:pPr marL="758825" indent="-758825" eaLnBrk="1">
              <a:lnSpc>
                <a:spcPct val="100000"/>
              </a:lnSpc>
              <a:spcBef>
                <a:spcPts val="3000"/>
              </a:spcBef>
              <a:spcAft>
                <a:spcPts val="1200"/>
              </a:spcAft>
              <a:buClr>
                <a:srgbClr val="606060"/>
              </a:buClr>
              <a:buSzPct val="61000"/>
              <a:buFont typeface="Times New Roman" pitchFamily="16" charset="0"/>
              <a:buBlip>
                <a:blip r:embed="rId3"/>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Do you have a goal you want to achieve? </a:t>
            </a:r>
          </a:p>
          <a:p>
            <a:pPr marL="758825" indent="-758825" eaLnBrk="1">
              <a:lnSpc>
                <a:spcPct val="100000"/>
              </a:lnSpc>
              <a:spcBef>
                <a:spcPts val="3000"/>
              </a:spcBef>
              <a:spcAft>
                <a:spcPts val="1200"/>
              </a:spcAft>
              <a:buClr>
                <a:srgbClr val="606060"/>
              </a:buClr>
              <a:buSzPct val="61000"/>
              <a:buFont typeface="Times New Roman" pitchFamily="16" charset="0"/>
              <a:buBlip>
                <a:blip r:embed="rId3"/>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What is your goal in life?</a:t>
            </a:r>
          </a:p>
          <a:p>
            <a:pPr marL="758825" indent="-758825" eaLnBrk="1">
              <a:lnSpc>
                <a:spcPct val="100000"/>
              </a:lnSpc>
              <a:spcBef>
                <a:spcPts val="3000"/>
              </a:spcBef>
              <a:spcAft>
                <a:spcPts val="1200"/>
              </a:spcAft>
              <a:buClr>
                <a:srgbClr val="606060"/>
              </a:buClr>
              <a:buSzPct val="61000"/>
              <a:buFont typeface="Times New Roman" pitchFamily="16" charset="0"/>
              <a:buBlip>
                <a:blip r:embed="rId3"/>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Do you want to be famous? </a:t>
            </a:r>
          </a:p>
          <a:p>
            <a:pPr marL="758825" indent="-758825" eaLnBrk="1">
              <a:lnSpc>
                <a:spcPct val="100000"/>
              </a:lnSpc>
              <a:spcBef>
                <a:spcPts val="3000"/>
              </a:spcBef>
              <a:spcAft>
                <a:spcPts val="1200"/>
              </a:spcAft>
              <a:buClr>
                <a:srgbClr val="606060"/>
              </a:buClr>
              <a:buSzPct val="61000"/>
              <a:buFont typeface="Times New Roman" pitchFamily="16" charset="0"/>
              <a:buBlip>
                <a:blip r:embed="rId3"/>
              </a:buBlip>
              <a:tabLst>
                <a:tab pos="758825" algn="l"/>
                <a:tab pos="871538" algn="l"/>
                <a:tab pos="1328738" algn="l"/>
                <a:tab pos="1785938" algn="l"/>
                <a:tab pos="2243138" algn="l"/>
                <a:tab pos="2700338" algn="l"/>
                <a:tab pos="3157538" algn="l"/>
                <a:tab pos="3614738" algn="l"/>
                <a:tab pos="4071938" algn="l"/>
                <a:tab pos="4529138" algn="l"/>
                <a:tab pos="4986338" algn="l"/>
                <a:tab pos="5443538" algn="l"/>
                <a:tab pos="5900738" algn="l"/>
                <a:tab pos="6357938" algn="l"/>
                <a:tab pos="6815138" algn="l"/>
                <a:tab pos="7272338" algn="l"/>
                <a:tab pos="7729538" algn="l"/>
                <a:tab pos="8186738" algn="l"/>
                <a:tab pos="8643938" algn="l"/>
                <a:tab pos="9101138" algn="l"/>
                <a:tab pos="9558338" algn="l"/>
                <a:tab pos="10134600" algn="l"/>
                <a:tab pos="10858500" algn="l"/>
                <a:tab pos="11582400" algn="l"/>
              </a:tabLst>
              <a:defRPr/>
            </a:pPr>
            <a:r>
              <a:rPr lang="en-US" sz="4500" dirty="0" smtClean="0"/>
              <a:t>Famous by what?</a:t>
            </a:r>
          </a:p>
          <a:p>
            <a:pPr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3300" dirty="0" smtClean="0"/>
          </a:p>
          <a:p>
            <a:pPr algn="l"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i="1" dirty="0" smtClean="0"/>
              <a:t>Example:</a:t>
            </a:r>
            <a:r>
              <a:rPr lang="en-US" sz="3500" dirty="0" smtClean="0"/>
              <a:t> </a:t>
            </a:r>
          </a:p>
          <a:p>
            <a:pPr algn="l" eaLnBrk="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t>Steve Jobs, founder of Apple — </a:t>
            </a:r>
            <a:r>
              <a:rPr lang="en-US" sz="4000" dirty="0"/>
              <a:t>b</a:t>
            </a:r>
            <a:r>
              <a:rPr lang="en-US" sz="4000" dirty="0" smtClean="0"/>
              <a:t>orn a Muslim, died an atheist.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30722" name="Rectangle 1"/>
          <p:cNvSpPr>
            <a:spLocks noGrp="1" noChangeArrowheads="1"/>
          </p:cNvSpPr>
          <p:nvPr>
            <p:ph type="title" idx="4294967295"/>
          </p:nvPr>
        </p:nvSpPr>
        <p:spPr>
          <a:xfrm>
            <a:off x="508000" y="596900"/>
            <a:ext cx="11988800" cy="12303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What is Upbringing?</a:t>
            </a:r>
          </a:p>
        </p:txBody>
      </p:sp>
      <p:sp>
        <p:nvSpPr>
          <p:cNvPr id="28675" name="Rectangle 2"/>
          <p:cNvSpPr>
            <a:spLocks noGrp="1" noChangeArrowheads="1"/>
          </p:cNvSpPr>
          <p:nvPr>
            <p:ph type="body" idx="4294967295"/>
          </p:nvPr>
        </p:nvSpPr>
        <p:spPr>
          <a:xfrm>
            <a:off x="481013" y="2284413"/>
            <a:ext cx="11988800" cy="6705600"/>
          </a:xfrm>
        </p:spPr>
        <p:txBody>
          <a:bodyPr/>
          <a:lstStyle/>
          <a:p>
            <a:pPr marL="788988" indent="-788988" eaLnBrk="1">
              <a:lnSpc>
                <a:spcPct val="100000"/>
              </a:lnSpc>
              <a:spcBef>
                <a:spcPts val="4200"/>
              </a:spcBef>
              <a:buClr>
                <a:srgbClr val="606060"/>
              </a:buClr>
              <a:buSzPct val="67000"/>
              <a:buFont typeface="Times New Roman" pitchFamily="16" charset="0"/>
              <a:buBlip>
                <a:blip r:embed="rId4"/>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i="1" dirty="0" err="1" smtClean="0">
                <a:effectLst>
                  <a:outerShdw blurRad="38100" dist="38100" dir="2700000" algn="tl">
                    <a:srgbClr val="000000">
                      <a:alpha val="43137"/>
                    </a:srgbClr>
                  </a:outerShdw>
                </a:effectLst>
              </a:rPr>
              <a:t>Rabbaa</a:t>
            </a:r>
            <a:r>
              <a:rPr lang="en-US" sz="4000" dirty="0" smtClean="0"/>
              <a:t> or </a:t>
            </a:r>
            <a:r>
              <a:rPr lang="en-US" sz="4000" i="1" dirty="0" err="1" smtClean="0">
                <a:effectLst>
                  <a:outerShdw blurRad="38100" dist="38100" dir="2700000" algn="tl">
                    <a:srgbClr val="000000">
                      <a:alpha val="43137"/>
                    </a:srgbClr>
                  </a:outerShdw>
                </a:effectLst>
              </a:rPr>
              <a:t>Yurabbee</a:t>
            </a:r>
            <a:r>
              <a:rPr lang="en-US" sz="4000" dirty="0" smtClean="0"/>
              <a:t> means to bring up an animal, let's say a horse.  </a:t>
            </a:r>
          </a:p>
          <a:p>
            <a:pPr marL="788988" indent="-788988" eaLnBrk="1">
              <a:lnSpc>
                <a:spcPct val="100000"/>
              </a:lnSpc>
              <a:spcBef>
                <a:spcPts val="4200"/>
              </a:spcBef>
              <a:buClr>
                <a:srgbClr val="606060"/>
              </a:buClr>
              <a:buSzPct val="67000"/>
              <a:buFont typeface="Times New Roman" pitchFamily="16" charset="0"/>
              <a:buBlip>
                <a:blip r:embed="rId4"/>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This takes a series of rules, ways and techniques to </a:t>
            </a:r>
            <a:r>
              <a:rPr lang="en-US" sz="4000" dirty="0" smtClean="0">
                <a:effectLst>
                  <a:outerShdw blurRad="38100" dist="38100" dir="2700000" algn="tl">
                    <a:srgbClr val="000000">
                      <a:alpha val="43137"/>
                    </a:srgbClr>
                  </a:outerShdw>
                </a:effectLst>
              </a:rPr>
              <a:t>educate</a:t>
            </a:r>
            <a:r>
              <a:rPr lang="en-US" sz="4000" dirty="0" smtClean="0"/>
              <a:t> and </a:t>
            </a:r>
            <a:r>
              <a:rPr lang="en-US" sz="4000" dirty="0" smtClean="0">
                <a:effectLst>
                  <a:outerShdw blurRad="38100" dist="38100" dir="2700000" algn="tl">
                    <a:srgbClr val="000000">
                      <a:alpha val="43137"/>
                    </a:srgbClr>
                  </a:outerShdw>
                </a:effectLst>
              </a:rPr>
              <a:t>train</a:t>
            </a:r>
            <a:r>
              <a:rPr lang="en-US" sz="4000" dirty="0" smtClean="0"/>
              <a:t> the horse of whatever it is you want it to achieve.  </a:t>
            </a:r>
          </a:p>
          <a:p>
            <a:pPr marL="788988" indent="-788988" eaLnBrk="1">
              <a:lnSpc>
                <a:spcPct val="100000"/>
              </a:lnSpc>
              <a:spcBef>
                <a:spcPts val="4200"/>
              </a:spcBef>
              <a:buClr>
                <a:srgbClr val="606060"/>
              </a:buClr>
              <a:buSzPct val="67000"/>
              <a:buFont typeface="Times New Roman" pitchFamily="16" charset="0"/>
              <a:buBlip>
                <a:blip r:embed="rId4"/>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After developing the protocol of communication  between you and the animal, you can put it to good use and derive benefit from it.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684213"/>
            <a:ext cx="11985625" cy="8407400"/>
          </a:xfrm>
        </p:spPr>
        <p:txBody>
          <a:bodyPr/>
          <a:lstStyle/>
          <a:p>
            <a:pPr marL="788988" indent="-788988" eaLnBrk="1">
              <a:lnSpc>
                <a:spcPct val="100000"/>
              </a:lnSpc>
              <a:spcBef>
                <a:spcPts val="4200"/>
              </a:spcBef>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Similarly,</a:t>
            </a:r>
            <a:r>
              <a:rPr lang="en-US" sz="4000" i="1" dirty="0" smtClean="0">
                <a:effectLst>
                  <a:outerShdw blurRad="38100" dist="38100" dir="2700000" algn="tl">
                    <a:srgbClr val="000000">
                      <a:alpha val="43137"/>
                    </a:srgbClr>
                  </a:outerShdw>
                </a:effectLst>
              </a:rPr>
              <a:t> </a:t>
            </a:r>
            <a:r>
              <a:rPr lang="en-US" sz="4000" i="1" dirty="0" err="1" smtClean="0">
                <a:effectLst>
                  <a:outerShdw blurRad="38100" dist="38100" dir="2700000" algn="tl">
                    <a:srgbClr val="000000">
                      <a:alpha val="43137"/>
                    </a:srgbClr>
                  </a:outerShdw>
                </a:effectLst>
              </a:rPr>
              <a:t>tarbiyyah</a:t>
            </a:r>
            <a:r>
              <a:rPr lang="en-US" sz="4000" i="1" dirty="0" smtClean="0">
                <a:effectLst>
                  <a:outerShdw blurRad="38100" dist="38100" dir="2700000" algn="tl">
                    <a:srgbClr val="000000">
                      <a:alpha val="43137"/>
                    </a:srgbClr>
                  </a:outerShdw>
                </a:effectLst>
              </a:rPr>
              <a:t> </a:t>
            </a:r>
            <a:r>
              <a:rPr lang="en-US" sz="4000" dirty="0" smtClean="0"/>
              <a:t>is to bring up a person so he achieves a set of useful knowledge with training, ethics and manners to enable him to convert his knowledge to a useful way of life. </a:t>
            </a:r>
          </a:p>
          <a:p>
            <a:pPr marL="419100" lvl="1" indent="0" eaLnBrk="1">
              <a:lnSpc>
                <a:spcPct val="100000"/>
              </a:lnSpc>
              <a:spcBef>
                <a:spcPts val="4200"/>
              </a:spcBef>
              <a:spcAft>
                <a:spcPts val="1425"/>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i="1" dirty="0" smtClean="0">
                <a:effectLst>
                  <a:outerShdw blurRad="38100" dist="38100" dir="2700000" algn="tl">
                    <a:srgbClr val="000000">
                      <a:alpha val="43137"/>
                    </a:srgbClr>
                  </a:outerShdw>
                </a:effectLst>
              </a:rPr>
              <a:t>The purpose behind this is …</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to enhance your style of life</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to help you achieve a higher level in society </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to be beneficial to yourself and others with high level of ethics, manners and character. </a:t>
            </a:r>
          </a:p>
          <a:p>
            <a:pPr>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body" idx="4294967295"/>
          </p:nvPr>
        </p:nvSpPr>
        <p:spPr>
          <a:xfrm>
            <a:off x="252413" y="609600"/>
            <a:ext cx="12496800" cy="8686800"/>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i="1" dirty="0" smtClean="0"/>
              <a:t>Otherwise...</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350" dirty="0" smtClean="0"/>
              <a:t>Today we can see the disease in society where well educated young people become very successful in material life but negligent of the rights of parents, family and society.</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350" dirty="0" smtClean="0"/>
              <a:t>Youth neglect the sense of responsibility of giving back to the parents, society, and mankind.</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350" dirty="0" smtClean="0"/>
              <a:t>Selfishness, accumulation, and greed become the core, and selfish individuality becomes the norm in society.</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350" dirty="0" smtClean="0"/>
              <a:t>This causes society to fragment and it starts getting weaker because the new generation is supposed to fuel, elevate, enhance and strengthen the society and nation.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idx="4294967295"/>
          </p:nvPr>
        </p:nvSpPr>
        <p:spPr>
          <a:xfrm>
            <a:off x="557213" y="685800"/>
            <a:ext cx="11988800" cy="1066800"/>
          </a:xfrm>
        </p:spPr>
        <p:txBody>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6800" b="1" smtClean="0"/>
              <a:t>Do You Know Who You Are?</a:t>
            </a:r>
          </a:p>
        </p:txBody>
      </p:sp>
      <p:sp>
        <p:nvSpPr>
          <p:cNvPr id="30723" name="Rectangle 2"/>
          <p:cNvSpPr>
            <a:spLocks noGrp="1" noChangeArrowheads="1"/>
          </p:cNvSpPr>
          <p:nvPr>
            <p:ph type="body" idx="4294967295"/>
          </p:nvPr>
        </p:nvSpPr>
        <p:spPr>
          <a:xfrm>
            <a:off x="176213" y="2817813"/>
            <a:ext cx="12573000" cy="6019800"/>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000" dirty="0" smtClean="0">
                <a:effectLst>
                  <a:outerShdw blurRad="38100" dist="38100" dir="2700000" algn="tl">
                    <a:srgbClr val="000000">
                      <a:alpha val="43137"/>
                    </a:srgbClr>
                  </a:outerShdw>
                </a:effectLst>
              </a:rPr>
              <a:t>You are the future of your nation!</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algn="l"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i="1" dirty="0" smtClean="0"/>
              <a:t>Historians say…</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000" i="1"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500" dirty="0" smtClean="0"/>
              <a:t>If you want to measure and know the future of any nation, see the condition of its youth.</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45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500" dirty="0" smtClean="0"/>
              <a:t> </a:t>
            </a:r>
            <a:r>
              <a:rPr lang="en-US" sz="4500" dirty="0" smtClean="0">
                <a:effectLst>
                  <a:outerShdw blurRad="38100" dist="38100" dir="2700000" algn="tl">
                    <a:srgbClr val="000000">
                      <a:alpha val="43137"/>
                    </a:srgbClr>
                  </a:outerShdw>
                </a:effectLst>
              </a:rPr>
              <a:t>The youth of any nation are the fuel of its future!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body" idx="4294967295"/>
          </p:nvPr>
        </p:nvSpPr>
        <p:spPr>
          <a:xfrm>
            <a:off x="252413" y="455613"/>
            <a:ext cx="12496800" cy="9020175"/>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000" i="1" dirty="0" smtClean="0">
                <a:effectLst>
                  <a:outerShdw blurRad="38100" dist="38100" dir="2700000" algn="tl">
                    <a:srgbClr val="000000">
                      <a:alpha val="43137"/>
                    </a:srgbClr>
                  </a:outerShdw>
                </a:effectLst>
              </a:rPr>
              <a:t>Are you an asset to yourself, your family and society?</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5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t>Very important question...</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5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effectLst>
                  <a:outerShdw blurRad="38100" dist="38100" dir="2700000" algn="tl">
                    <a:srgbClr val="000000">
                      <a:alpha val="43137"/>
                    </a:srgbClr>
                  </a:outerShdw>
                </a:effectLst>
              </a:rPr>
              <a:t>Can this be measured only with material status and knowledge?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5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effectLst>
                  <a:outerShdw blurRad="38100" dist="38100" dir="2700000" algn="tl">
                    <a:srgbClr val="000000">
                      <a:alpha val="43137"/>
                    </a:srgbClr>
                  </a:outerShdw>
                </a:effectLst>
              </a:rPr>
              <a:t>NO WAY!</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With noble character and noble message to be a role model in society. </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a:t>T</a:t>
            </a:r>
            <a:r>
              <a:rPr lang="en-US" sz="3200" dirty="0" smtClean="0"/>
              <a:t>o elevate the message with justice, harmony and peace for all.</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To be generous and kind to the poor, needy, orphan and to be a part of strengthening the fabric of society.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8194" name="Rectangle 1"/>
          <p:cNvSpPr>
            <a:spLocks noGrp="1" noChangeArrowheads="1"/>
          </p:cNvSpPr>
          <p:nvPr>
            <p:ph type="title" idx="4294967295"/>
          </p:nvPr>
        </p:nvSpPr>
        <p:spPr>
          <a:xfrm>
            <a:off x="508000" y="596900"/>
            <a:ext cx="11988800" cy="15351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Who am I?</a:t>
            </a:r>
          </a:p>
        </p:txBody>
      </p:sp>
      <p:sp>
        <p:nvSpPr>
          <p:cNvPr id="8195" name="Rectangle 2"/>
          <p:cNvSpPr>
            <a:spLocks noGrp="1" noChangeArrowheads="1"/>
          </p:cNvSpPr>
          <p:nvPr>
            <p:ph type="body" idx="4294967295"/>
          </p:nvPr>
        </p:nvSpPr>
        <p:spPr>
          <a:xfrm>
            <a:off x="481013" y="2284413"/>
            <a:ext cx="11988800" cy="6172200"/>
          </a:xfrm>
        </p:spPr>
        <p:txBody>
          <a:bodyPr/>
          <a:lstStyle/>
          <a:p>
            <a:pPr marL="1162050" indent="-1162050" eaLnBrk="1">
              <a:lnSpc>
                <a:spcPct val="100000"/>
              </a:lnSpc>
              <a:spcBef>
                <a:spcPts val="420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Where am I?</a:t>
            </a:r>
          </a:p>
          <a:p>
            <a:pPr marL="1162050" indent="-1162050" eaLnBrk="1">
              <a:lnSpc>
                <a:spcPct val="100000"/>
              </a:lnSpc>
              <a:spcBef>
                <a:spcPts val="420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Where am I going?</a:t>
            </a:r>
          </a:p>
          <a:p>
            <a:pPr marL="1162050" indent="-1162050" eaLnBrk="1">
              <a:lnSpc>
                <a:spcPct val="100000"/>
              </a:lnSpc>
              <a:spcBef>
                <a:spcPts val="420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What is the purpose of my life?</a:t>
            </a:r>
          </a:p>
          <a:p>
            <a:pPr marL="1162050" indent="-1162050" eaLnBrk="1">
              <a:lnSpc>
                <a:spcPct val="100000"/>
              </a:lnSpc>
              <a:spcBef>
                <a:spcPts val="420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What am I trying to achieve?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3213"/>
            <a:ext cx="13003213" cy="9144000"/>
          </a:xfrm>
        </p:spPr>
        <p:txBody>
          <a:bodyPr/>
          <a:lstStyle/>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smtClean="0"/>
              <a:t>If you neglect this element you will have hundreds of thousands of successful young people well educated but selfish and greedy who do not care about others.</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smtClean="0"/>
              <a:t>When this happens, it will cause the destruction of a society and its end.</a:t>
            </a:r>
          </a:p>
          <a:p>
            <a:pPr marL="1208088" lvl="1" indent="-788988" algn="l"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2800" i="1" dirty="0" smtClean="0"/>
              <a:t>Example</a:t>
            </a:r>
          </a:p>
          <a:p>
            <a:pPr marL="1208088" lvl="1" indent="-788988" algn="l"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2700" dirty="0" smtClean="0"/>
              <a:t>Brazil and USA are prime examples of this deterioration of society. When majority of the people are neglected and left to suffer, everyone pays the price. It increases the rate of youth coming from broken families, poverty, alcohol, and drugs.  </a:t>
            </a:r>
          </a:p>
          <a:p>
            <a:pPr marL="1208088" lvl="1" indent="-788988" algn="l"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2700" dirty="0" smtClean="0"/>
              <a:t>These very people end up causing major accidents, crimes increase and society becomes more corrupted, unsafe and unstable.  Now we need gated communities, tougher laws, harsh law enforcement agencies etc.</a:t>
            </a:r>
          </a:p>
          <a:p>
            <a:pPr marL="1208088" lvl="1" indent="-788988" algn="l"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2700" dirty="0" smtClean="0"/>
              <a:t>This not only destroys the quality of life even in developed countries like the U.S., it also weakens the country by government having to pay for the damages.</a:t>
            </a:r>
          </a:p>
          <a:p>
            <a:pPr marL="419100" lvl="1" indent="0"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3000" dirty="0" smtClean="0"/>
          </a:p>
          <a:p>
            <a:pPr>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482600" y="227013"/>
            <a:ext cx="11963400" cy="9220200"/>
          </a:xfrm>
        </p:spPr>
        <p:txBody>
          <a:bodyPr/>
          <a:lstStyle/>
          <a:p>
            <a:pPr marL="1208088" lvl="1" indent="-788988"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5500" smtClean="0"/>
              <a:t>It takes a man to elevate a society and history; </a:t>
            </a:r>
          </a:p>
          <a:p>
            <a:pPr marL="1208088" lvl="1" indent="-788988"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5500" smtClean="0"/>
              <a:t> It takes a man to destroy a society and history.</a:t>
            </a:r>
          </a:p>
          <a:p>
            <a:pPr marL="1208088" lvl="1" indent="-788988" algn="l"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3500" i="1" smtClean="0"/>
              <a:t>Example of Elevation</a:t>
            </a:r>
            <a:r>
              <a:rPr lang="en-US" sz="3500" smtClean="0"/>
              <a:t> </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4000" smtClean="0"/>
              <a:t>Salahuddin Ayyubi</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4000" smtClean="0"/>
              <a:t>Sultan Muhammed </a:t>
            </a:r>
          </a:p>
          <a:p>
            <a:pPr marL="1208088" lvl="1" indent="-788988" algn="l"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3500" i="1" smtClean="0"/>
              <a:t>Example of Disgrace</a:t>
            </a:r>
            <a:endParaRPr lang="en-US" sz="3500" smtClean="0"/>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4000" smtClean="0"/>
              <a:t>Mahmood Ghaznavi </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ar-SA" sz="3000" smtClean="0"/>
              <a:t>محمود الغزنوى من غزنىَ, خراسان (افغانستان)</a:t>
            </a:r>
            <a:endParaRPr lang="en-US" sz="3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557213" y="760413"/>
            <a:ext cx="11985625" cy="1050925"/>
          </a:xfrm>
        </p:spPr>
        <p:txBody>
          <a:bodyPr/>
          <a:lstStyle/>
          <a:p>
            <a:r>
              <a:rPr lang="en-US" sz="7500" b="1" smtClean="0"/>
              <a:t>Success</a:t>
            </a:r>
          </a:p>
        </p:txBody>
      </p:sp>
      <p:sp>
        <p:nvSpPr>
          <p:cNvPr id="3" name="Content Placeholder 2"/>
          <p:cNvSpPr>
            <a:spLocks noGrp="1"/>
          </p:cNvSpPr>
          <p:nvPr>
            <p:ph idx="1"/>
          </p:nvPr>
        </p:nvSpPr>
        <p:spPr>
          <a:xfrm>
            <a:off x="481013" y="2589213"/>
            <a:ext cx="11985625" cy="6324600"/>
          </a:xfrm>
        </p:spPr>
        <p:txBody>
          <a:bodyPr/>
          <a:lstStyle/>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dirty="0" smtClean="0">
                <a:effectLst>
                  <a:outerShdw blurRad="38100" dist="38100" dir="2700000" algn="tl">
                    <a:srgbClr val="000000">
                      <a:alpha val="43137"/>
                    </a:srgbClr>
                  </a:outerShdw>
                </a:effectLst>
              </a:rPr>
              <a:t>What is success?</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dirty="0" smtClean="0">
                <a:effectLst>
                  <a:outerShdw blurRad="38100" dist="38100" dir="2700000" algn="tl">
                    <a:srgbClr val="000000">
                      <a:alpha val="43137"/>
                    </a:srgbClr>
                  </a:outerShdw>
                </a:effectLst>
              </a:rPr>
              <a:t>Everyone wants to be successful.  What does successful mean to you?</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dirty="0" smtClean="0">
                <a:effectLst>
                  <a:outerShdw blurRad="38100" dist="38100" dir="2700000" algn="tl">
                    <a:srgbClr val="000000">
                      <a:alpha val="43137"/>
                    </a:srgbClr>
                  </a:outerShdw>
                </a:effectLst>
              </a:rPr>
              <a:t>What is the end of success?</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dirty="0" smtClean="0">
                <a:effectLst>
                  <a:outerShdw blurRad="38100" dist="38100" dir="2700000" algn="tl">
                    <a:srgbClr val="000000">
                      <a:alpha val="43137"/>
                    </a:srgbClr>
                  </a:outerShdw>
                </a:effectLst>
              </a:rPr>
              <a:t>Is it according to you?  According to your parents? Or according to Allah?</a:t>
            </a:r>
          </a:p>
          <a:p>
            <a:pPr>
              <a:defRPr/>
            </a:pPr>
            <a:endParaRPr lang="en-US" sz="5000" i="1" dirty="0" smtClean="0">
              <a:effectLst>
                <a:outerShdw blurRad="38100" dist="38100" dir="2700000" algn="tl">
                  <a:srgbClr val="000000">
                    <a:alpha val="43137"/>
                  </a:srgbClr>
                </a:outerShdw>
              </a:effectLst>
            </a:endParaRPr>
          </a:p>
          <a:p>
            <a:pPr>
              <a:defRPr/>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body" idx="4294967295"/>
          </p:nvPr>
        </p:nvSpPr>
        <p:spPr>
          <a:xfrm>
            <a:off x="0" y="912813"/>
            <a:ext cx="12596813" cy="8153400"/>
          </a:xfrm>
        </p:spPr>
        <p:txBody>
          <a:bodyPr/>
          <a:lstStyle/>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dirty="0" smtClean="0">
                <a:effectLst>
                  <a:outerShdw blurRad="38100" dist="38100" dir="2700000" algn="tl">
                    <a:srgbClr val="000000">
                      <a:alpha val="43137"/>
                    </a:srgbClr>
                  </a:outerShdw>
                </a:effectLst>
              </a:rPr>
              <a:t>Do you want to be successful here or here AND the hereafter?</a:t>
            </a:r>
          </a:p>
          <a:p>
            <a:pPr marL="1208088" lvl="1" indent="-788988"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500" dirty="0" smtClean="0">
              <a:effectLst>
                <a:outerShdw blurRad="38100" dist="38100" dir="2700000" algn="tl">
                  <a:srgbClr val="000000">
                    <a:alpha val="43137"/>
                  </a:srgbClr>
                </a:outerShdw>
              </a:effectLst>
            </a:endParaRP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dirty="0" smtClean="0">
                <a:effectLst>
                  <a:outerShdw blurRad="38100" dist="38100" dir="2700000" algn="tl">
                    <a:srgbClr val="000000">
                      <a:alpha val="43137"/>
                    </a:srgbClr>
                  </a:outerShdw>
                </a:effectLst>
              </a:rPr>
              <a:t>Do you know what the ultimate success is?</a:t>
            </a:r>
          </a:p>
          <a:p>
            <a:pPr marL="1208088" lvl="1" indent="-788988"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500" dirty="0" smtClean="0">
              <a:effectLst>
                <a:outerShdw blurRad="38100" dist="38100" dir="2700000" algn="tl">
                  <a:srgbClr val="000000">
                    <a:alpha val="43137"/>
                  </a:srgbClr>
                </a:outerShdw>
              </a:effectLst>
            </a:endParaRPr>
          </a:p>
          <a:p>
            <a:pPr marL="419100" lvl="1" indent="0" algn="l"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According to Allah…</a:t>
            </a:r>
          </a:p>
          <a:p>
            <a:pPr marL="1208088" lvl="1" indent="-788988" eaLnBrk="1">
              <a:lnSpc>
                <a:spcPct val="100000"/>
              </a:lnSpc>
              <a:spcBef>
                <a:spcPts val="30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200" b="1" dirty="0" smtClean="0"/>
              <a:t>Ultimate successful person is the one whom Allah gives guidance, loves Him, makes him work for Him, spread the message and give him the highest level in </a:t>
            </a:r>
            <a:r>
              <a:rPr lang="en-US" sz="4200" b="1" dirty="0" smtClean="0">
                <a:effectLst>
                  <a:outerShdw blurRad="38100" dist="38100" dir="2700000" algn="tl">
                    <a:srgbClr val="000000">
                      <a:alpha val="43137"/>
                    </a:srgbClr>
                  </a:outerShdw>
                </a:effectLst>
              </a:rPr>
              <a:t>jannah</a:t>
            </a:r>
            <a:r>
              <a:rPr lang="en-US" sz="4200" b="1" dirty="0" smtClean="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body" idx="4294967295"/>
          </p:nvPr>
        </p:nvSpPr>
        <p:spPr>
          <a:xfrm>
            <a:off x="508000" y="762000"/>
            <a:ext cx="11987213" cy="8331200"/>
          </a:xfrm>
        </p:spPr>
        <p:txBody>
          <a:bodyPr/>
          <a:lstStyle/>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dirty="0" smtClean="0"/>
              <a:t>The best example of that are the chosen people of Allah to be messengers and prophets.</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dirty="0" smtClean="0"/>
              <a:t>They are our role model of the journey </a:t>
            </a:r>
            <a:r>
              <a:rPr lang="en-US" i="1" dirty="0" smtClean="0">
                <a:effectLst>
                  <a:outerShdw blurRad="38100" dist="38100" dir="2700000" algn="tl">
                    <a:srgbClr val="000000">
                      <a:alpha val="43137"/>
                    </a:srgbClr>
                  </a:outerShdw>
                </a:effectLst>
              </a:rPr>
              <a:t>to</a:t>
            </a:r>
            <a:r>
              <a:rPr lang="en-US" dirty="0" smtClean="0"/>
              <a:t> success </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a:t>a</a:t>
            </a:r>
            <a:r>
              <a:rPr lang="en-US" dirty="0" smtClean="0"/>
              <a:t>nd </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effectLst>
                  <a:outerShdw blurRad="38100" dist="38100" dir="2700000" algn="tl">
                    <a:srgbClr val="000000">
                      <a:alpha val="43137"/>
                    </a:srgbClr>
                  </a:outerShdw>
                </a:effectLst>
              </a:rPr>
              <a:t>of</a:t>
            </a:r>
            <a:r>
              <a:rPr lang="en-US" dirty="0" smtClean="0"/>
              <a:t> success</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algn="l"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t>Somebody might ask...</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Y</a:t>
            </a:r>
            <a:r>
              <a:rPr lang="en-US" dirty="0" smtClean="0">
                <a:effectLst>
                  <a:outerShdw blurRad="38100" dist="38100" dir="2700000" algn="tl">
                    <a:srgbClr val="000000">
                      <a:alpha val="43137"/>
                    </a:srgbClr>
                  </a:outerShdw>
                </a:effectLst>
              </a:rPr>
              <a:t>ou do not want me to be successful in this life?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a:p>
            <a:pPr indent="-341313" algn="l"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t>The answer is…</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effectLst>
                  <a:outerShdw blurRad="38100" dist="38100" dir="2700000" algn="tl">
                    <a:srgbClr val="000000">
                      <a:alpha val="43137"/>
                    </a:srgbClr>
                  </a:outerShdw>
                </a:effectLst>
              </a:rPr>
              <a:t>There is nothing wrong to be successful in material life </a:t>
            </a:r>
            <a:r>
              <a:rPr lang="en-US" u="sng" dirty="0" smtClean="0">
                <a:effectLst>
                  <a:outerShdw blurRad="38100" dist="38100" dir="2700000" algn="tl">
                    <a:srgbClr val="000000">
                      <a:alpha val="43137"/>
                    </a:srgbClr>
                  </a:outerShdw>
                </a:effectLst>
              </a:rPr>
              <a:t>If</a:t>
            </a:r>
            <a:r>
              <a:rPr lang="en-US" dirty="0" smtClean="0">
                <a:effectLst>
                  <a:outerShdw blurRad="38100" dist="38100" dir="2700000" algn="tl">
                    <a:srgbClr val="000000">
                      <a:alpha val="43137"/>
                    </a:srgbClr>
                  </a:outerShdw>
                </a:effectLst>
              </a:rPr>
              <a:t> it becomes an asset to achieve the main journey of success with Allah.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013" y="227013"/>
            <a:ext cx="11985625" cy="9144000"/>
          </a:xfrm>
        </p:spPr>
        <p:txBody>
          <a:bodyPr/>
          <a:lstStyle/>
          <a:p>
            <a:r>
              <a:rPr lang="ar-SA" sz="4500" smtClean="0"/>
              <a:t>﻿</a:t>
            </a:r>
            <a:r>
              <a:rPr lang="ar-SA" sz="4500" smtClean="0">
                <a:effectLst>
                  <a:outerShdw blurRad="38100" dist="38100" dir="2700000" algn="tl">
                    <a:srgbClr val="C0C0C0"/>
                  </a:outerShdw>
                </a:effectLst>
              </a:rPr>
              <a:t>وَالسَّمَاءَ رَفَعَهَا وَوَضَعَ الْمِيزَانَ</a:t>
            </a:r>
            <a:endParaRPr lang="en-US" sz="4500" smtClean="0">
              <a:effectLst>
                <a:outerShdw blurRad="38100" dist="38100" dir="2700000" algn="tl">
                  <a:srgbClr val="C0C0C0"/>
                </a:outerShdw>
              </a:effectLst>
            </a:endParaRPr>
          </a:p>
          <a:p>
            <a:r>
              <a:rPr lang="ar-SA" sz="4500" smtClean="0">
                <a:effectLst>
                  <a:outerShdw blurRad="38100" dist="38100" dir="2700000" algn="tl">
                    <a:srgbClr val="C0C0C0"/>
                  </a:outerShdw>
                </a:effectLst>
              </a:rPr>
              <a:t>أَلَّا تَطْغَوْا فِي الْمِيزَانِ</a:t>
            </a:r>
            <a:endParaRPr lang="en-US" sz="4500" smtClean="0">
              <a:effectLst>
                <a:outerShdw blurRad="38100" dist="38100" dir="2700000" algn="tl">
                  <a:srgbClr val="C0C0C0"/>
                </a:outerShdw>
              </a:effectLst>
            </a:endParaRPr>
          </a:p>
          <a:p>
            <a:r>
              <a:rPr lang="ar-SA" sz="4500" smtClean="0">
                <a:effectLst>
                  <a:outerShdw blurRad="38100" dist="38100" dir="2700000" algn="tl">
                    <a:srgbClr val="C0C0C0"/>
                  </a:outerShdw>
                </a:effectLst>
              </a:rPr>
              <a:t>وَأَقِيمُوا الْوَزْنَ بِالْقِسْطِ وَلَا تُخْسِرُوا الْمِيزَانَ </a:t>
            </a:r>
            <a:endParaRPr lang="en-US" sz="4500" smtClean="0">
              <a:effectLst>
                <a:outerShdw blurRad="38100" dist="38100" dir="2700000" algn="tl">
                  <a:srgbClr val="C0C0C0"/>
                </a:outerShdw>
              </a:effectLst>
            </a:endParaRPr>
          </a:p>
          <a:p>
            <a:endParaRPr lang="en-US" sz="3000" smtClean="0">
              <a:effectLst>
                <a:outerShdw blurRad="38100" dist="38100" dir="2700000" algn="tl">
                  <a:srgbClr val="C0C0C0"/>
                </a:outerShdw>
              </a:effectLst>
            </a:endParaRPr>
          </a:p>
          <a:p>
            <a:r>
              <a:rPr lang="en-US" i="1" smtClean="0">
                <a:effectLst>
                  <a:outerShdw blurRad="38100" dist="38100" dir="2700000" algn="tl">
                    <a:srgbClr val="C0C0C0"/>
                  </a:outerShdw>
                </a:effectLst>
              </a:rPr>
              <a:t>And the heaven He raised and imposed the balance</a:t>
            </a:r>
          </a:p>
          <a:p>
            <a:r>
              <a:rPr lang="en-US" i="1" smtClean="0">
                <a:effectLst>
                  <a:outerShdw blurRad="38100" dist="38100" dir="2700000" algn="tl">
                    <a:srgbClr val="C0C0C0"/>
                  </a:outerShdw>
                </a:effectLst>
              </a:rPr>
              <a:t>That you not transgress within the balance.</a:t>
            </a:r>
          </a:p>
          <a:p>
            <a:r>
              <a:rPr lang="en-US" i="1" smtClean="0">
                <a:effectLst>
                  <a:outerShdw blurRad="38100" dist="38100" dir="2700000" algn="tl">
                    <a:srgbClr val="C0C0C0"/>
                  </a:outerShdw>
                </a:effectLst>
              </a:rPr>
              <a:t>And establish weight in justice and do not make deficient the balance.</a:t>
            </a:r>
          </a:p>
          <a:p>
            <a:r>
              <a:rPr lang="en-US" i="1" smtClean="0"/>
              <a:t> </a:t>
            </a:r>
            <a:r>
              <a:rPr lang="en-US" sz="3000" smtClean="0"/>
              <a:t>(Surah Rahman 55:7-9)</a:t>
            </a:r>
          </a:p>
          <a:p>
            <a:endParaRPr lang="en-US" smtClean="0"/>
          </a:p>
          <a:p>
            <a:r>
              <a:rPr lang="en-US" sz="3000" smtClean="0"/>
              <a:t>When you carry the message, it helps you to scale your life and put everything in the right perspective.  </a:t>
            </a:r>
          </a:p>
          <a:p>
            <a:r>
              <a:rPr lang="en-US" sz="3000" smtClean="0"/>
              <a:t>It also allows you to allocate your goodness and whatever Allah has bestowed on you, with justice, kindness and generosity to all.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34818" name="Rectangle 1"/>
          <p:cNvSpPr>
            <a:spLocks noGrp="1" noChangeArrowheads="1"/>
          </p:cNvSpPr>
          <p:nvPr>
            <p:ph type="body"/>
          </p:nvPr>
        </p:nvSpPr>
        <p:spPr>
          <a:xfrm>
            <a:off x="176213" y="303213"/>
            <a:ext cx="12573000" cy="9220200"/>
          </a:xfrm>
          <a:extLst>
            <a:ext uri="{AF507438-7753-43E0-B8FC-AC1667EBCBE1}"/>
          </a:extLst>
        </p:spPr>
        <p:txBody>
          <a:bodyPr/>
          <a:lstStyle/>
          <a:p>
            <a:pPr marL="469900" indent="-469900" eaLnBrk="1">
              <a:lnSpc>
                <a:spcPct val="100000"/>
              </a:lnSpc>
              <a:spcBef>
                <a:spcPts val="3200"/>
              </a:spcBef>
              <a:spcAft>
                <a:spcPts val="1425"/>
              </a:spcAft>
              <a:buClr>
                <a:srgbClr val="606060"/>
              </a:buClr>
              <a:buSzPct val="77000"/>
              <a:tabLst>
                <a:tab pos="469900" algn="l"/>
                <a:tab pos="582613" algn="l"/>
                <a:tab pos="1039813" algn="l"/>
                <a:tab pos="1497013" algn="l"/>
                <a:tab pos="1954213" algn="l"/>
                <a:tab pos="2411413" algn="l"/>
                <a:tab pos="2868613" algn="l"/>
                <a:tab pos="3325813" algn="l"/>
                <a:tab pos="3783013" algn="l"/>
                <a:tab pos="4240213" algn="l"/>
                <a:tab pos="4697413" algn="l"/>
                <a:tab pos="5154613" algn="l"/>
                <a:tab pos="5611813" algn="l"/>
                <a:tab pos="6069013" algn="l"/>
                <a:tab pos="6526213" algn="l"/>
                <a:tab pos="6983413" algn="l"/>
                <a:tab pos="7440613" algn="l"/>
                <a:tab pos="7897813" algn="l"/>
                <a:tab pos="8355013" algn="l"/>
                <a:tab pos="8812213" algn="l"/>
                <a:tab pos="9269413" algn="l"/>
                <a:tab pos="9410700" algn="l"/>
                <a:tab pos="10134600" algn="l"/>
                <a:tab pos="10858500" algn="l"/>
                <a:tab pos="11582400" algn="l"/>
              </a:tabLst>
              <a:defRPr/>
            </a:pPr>
            <a:r>
              <a:rPr lang="en-US" sz="4000" b="1" dirty="0" smtClean="0">
                <a:latin typeface="Gill Sans" charset="0"/>
                <a:ea typeface="Gill Sans" charset="0"/>
                <a:cs typeface="Gill Sans" charset="0"/>
              </a:rPr>
              <a:t>One of the Most </a:t>
            </a:r>
            <a:r>
              <a:rPr lang="en-US" sz="4000" b="1" dirty="0">
                <a:latin typeface="Gill Sans" charset="0"/>
                <a:ea typeface="Gill Sans" charset="0"/>
                <a:cs typeface="Gill Sans" charset="0"/>
              </a:rPr>
              <a:t>I</a:t>
            </a:r>
            <a:r>
              <a:rPr lang="en-US" sz="4000" b="1" dirty="0" smtClean="0">
                <a:latin typeface="Gill Sans" charset="0"/>
                <a:ea typeface="Gill Sans" charset="0"/>
                <a:cs typeface="Gill Sans" charset="0"/>
              </a:rPr>
              <a:t>mportant </a:t>
            </a:r>
            <a:r>
              <a:rPr lang="en-US" sz="4000" b="1" dirty="0">
                <a:latin typeface="Gill Sans" charset="0"/>
                <a:ea typeface="Gill Sans" charset="0"/>
                <a:cs typeface="Gill Sans" charset="0"/>
              </a:rPr>
              <a:t>E</a:t>
            </a:r>
            <a:r>
              <a:rPr lang="en-US" sz="4000" b="1" dirty="0" smtClean="0">
                <a:latin typeface="Gill Sans" charset="0"/>
                <a:ea typeface="Gill Sans" charset="0"/>
                <a:cs typeface="Gill Sans" charset="0"/>
              </a:rPr>
              <a:t>lements of Success:</a:t>
            </a:r>
          </a:p>
          <a:p>
            <a:pPr marL="796925" lvl="1" indent="-471488" eaLnBrk="1">
              <a:lnSpc>
                <a:spcPct val="100000"/>
              </a:lnSpc>
              <a:spcBef>
                <a:spcPts val="3200"/>
              </a:spcBef>
              <a:spcAft>
                <a:spcPts val="1425"/>
              </a:spcAft>
              <a:buClr>
                <a:srgbClr val="606060"/>
              </a:buClr>
              <a:buSzPct val="77000"/>
              <a:buFont typeface="Times New Roman" pitchFamily="16" charset="0"/>
              <a:buBlip>
                <a:blip r:embed="rId3"/>
              </a:buBlip>
              <a:tabLst>
                <a:tab pos="469900" algn="l"/>
                <a:tab pos="582613" algn="l"/>
                <a:tab pos="1039813" algn="l"/>
                <a:tab pos="1497013" algn="l"/>
                <a:tab pos="1954213" algn="l"/>
                <a:tab pos="2411413" algn="l"/>
                <a:tab pos="2868613" algn="l"/>
                <a:tab pos="3325813" algn="l"/>
                <a:tab pos="3783013" algn="l"/>
                <a:tab pos="4240213" algn="l"/>
                <a:tab pos="4697413" algn="l"/>
                <a:tab pos="5154613" algn="l"/>
                <a:tab pos="5611813" algn="l"/>
                <a:tab pos="6069013" algn="l"/>
                <a:tab pos="6526213" algn="l"/>
                <a:tab pos="6983413" algn="l"/>
                <a:tab pos="7440613" algn="l"/>
                <a:tab pos="7897813" algn="l"/>
                <a:tab pos="8355013" algn="l"/>
                <a:tab pos="8812213" algn="l"/>
                <a:tab pos="9269413" algn="l"/>
                <a:tab pos="9410700" algn="l"/>
                <a:tab pos="10134600" algn="l"/>
                <a:tab pos="10858500" algn="l"/>
                <a:tab pos="11582400" algn="l"/>
              </a:tabLst>
              <a:defRPr/>
            </a:pPr>
            <a:r>
              <a:rPr lang="en-US" sz="3500" dirty="0" smtClean="0">
                <a:latin typeface="Gill Sans" charset="0"/>
                <a:ea typeface="Gill Sans" charset="0"/>
                <a:cs typeface="Gill Sans" charset="0"/>
              </a:rPr>
              <a:t>The company of good people: people with guidance, wisdom and beautiful manner and character.</a:t>
            </a:r>
          </a:p>
          <a:p>
            <a:pPr marL="1123950" lvl="2" indent="-471488" eaLnBrk="1">
              <a:lnSpc>
                <a:spcPct val="100000"/>
              </a:lnSpc>
              <a:spcBef>
                <a:spcPts val="3200"/>
              </a:spcBef>
              <a:spcAft>
                <a:spcPts val="1425"/>
              </a:spcAft>
              <a:buClr>
                <a:srgbClr val="606060"/>
              </a:buClr>
              <a:buSzPct val="77000"/>
              <a:tabLst>
                <a:tab pos="469900" algn="l"/>
                <a:tab pos="582613" algn="l"/>
                <a:tab pos="1039813" algn="l"/>
                <a:tab pos="1497013" algn="l"/>
                <a:tab pos="1954213" algn="l"/>
                <a:tab pos="2411413" algn="l"/>
                <a:tab pos="2868613" algn="l"/>
                <a:tab pos="3325813" algn="l"/>
                <a:tab pos="3783013" algn="l"/>
                <a:tab pos="4240213" algn="l"/>
                <a:tab pos="4697413" algn="l"/>
                <a:tab pos="5154613" algn="l"/>
                <a:tab pos="5611813" algn="l"/>
                <a:tab pos="6069013" algn="l"/>
                <a:tab pos="6526213" algn="l"/>
                <a:tab pos="6983413" algn="l"/>
                <a:tab pos="7440613" algn="l"/>
                <a:tab pos="7897813" algn="l"/>
                <a:tab pos="8355013" algn="l"/>
                <a:tab pos="8812213" algn="l"/>
                <a:tab pos="926941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latin typeface="Gill Sans" charset="0"/>
                <a:ea typeface="Gill Sans" charset="0"/>
                <a:cs typeface="Gill Sans" charset="0"/>
              </a:rPr>
              <a:t>Who are you? </a:t>
            </a:r>
          </a:p>
          <a:p>
            <a:pPr marL="1450975" lvl="3" indent="-469900" eaLnBrk="1">
              <a:lnSpc>
                <a:spcPct val="100000"/>
              </a:lnSpc>
              <a:spcBef>
                <a:spcPts val="3200"/>
              </a:spcBef>
              <a:spcAft>
                <a:spcPts val="1425"/>
              </a:spcAft>
              <a:buClr>
                <a:srgbClr val="606060"/>
              </a:buClr>
              <a:buSzPct val="77000"/>
              <a:buFont typeface="Times New Roman" pitchFamily="16" charset="0"/>
              <a:buBlip>
                <a:blip r:embed="rId3"/>
              </a:buBlip>
              <a:tabLst>
                <a:tab pos="469900" algn="l"/>
                <a:tab pos="582613" algn="l"/>
                <a:tab pos="1039813" algn="l"/>
                <a:tab pos="1497013" algn="l"/>
                <a:tab pos="1954213" algn="l"/>
                <a:tab pos="2411413" algn="l"/>
                <a:tab pos="2868613" algn="l"/>
                <a:tab pos="3325813" algn="l"/>
                <a:tab pos="3783013" algn="l"/>
                <a:tab pos="4240213" algn="l"/>
                <a:tab pos="4697413" algn="l"/>
                <a:tab pos="5154613" algn="l"/>
                <a:tab pos="5611813" algn="l"/>
                <a:tab pos="6069013" algn="l"/>
                <a:tab pos="6526213" algn="l"/>
                <a:tab pos="6983413" algn="l"/>
                <a:tab pos="7440613" algn="l"/>
                <a:tab pos="7897813" algn="l"/>
                <a:tab pos="8355013" algn="l"/>
                <a:tab pos="8812213" algn="l"/>
                <a:tab pos="9269413" algn="l"/>
                <a:tab pos="9410700" algn="l"/>
                <a:tab pos="10134600" algn="l"/>
                <a:tab pos="10858500" algn="l"/>
                <a:tab pos="11582400" algn="l"/>
              </a:tabLst>
              <a:defRPr/>
            </a:pPr>
            <a:r>
              <a:rPr lang="en-US" sz="3500" dirty="0" smtClean="0">
                <a:latin typeface="Gill Sans" charset="0"/>
                <a:ea typeface="Gill Sans" charset="0"/>
                <a:cs typeface="Gill Sans" charset="0"/>
              </a:rPr>
              <a:t>You are according to your friends. Look at your friends, you will know who you are.</a:t>
            </a:r>
          </a:p>
          <a:p>
            <a:pPr marL="1123950" lvl="2" indent="-471488" eaLnBrk="1">
              <a:lnSpc>
                <a:spcPct val="100000"/>
              </a:lnSpc>
              <a:spcBef>
                <a:spcPts val="3200"/>
              </a:spcBef>
              <a:spcAft>
                <a:spcPts val="1425"/>
              </a:spcAft>
              <a:buClr>
                <a:srgbClr val="606060"/>
              </a:buClr>
              <a:buSzPct val="77000"/>
              <a:buFont typeface="Times New Roman" pitchFamily="16" charset="0"/>
              <a:buBlip>
                <a:blip r:embed="rId3"/>
              </a:buBlip>
              <a:tabLst>
                <a:tab pos="469900" algn="l"/>
                <a:tab pos="582613" algn="l"/>
                <a:tab pos="1039813" algn="l"/>
                <a:tab pos="1497013" algn="l"/>
                <a:tab pos="1954213" algn="l"/>
                <a:tab pos="2411413" algn="l"/>
                <a:tab pos="2868613" algn="l"/>
                <a:tab pos="3325813" algn="l"/>
                <a:tab pos="3783013" algn="l"/>
                <a:tab pos="4240213" algn="l"/>
                <a:tab pos="4697413" algn="l"/>
                <a:tab pos="5154613" algn="l"/>
                <a:tab pos="5611813" algn="l"/>
                <a:tab pos="6069013" algn="l"/>
                <a:tab pos="6526213" algn="l"/>
                <a:tab pos="6983413" algn="l"/>
                <a:tab pos="7440613" algn="l"/>
                <a:tab pos="7897813" algn="l"/>
                <a:tab pos="8355013" algn="l"/>
                <a:tab pos="8812213" algn="l"/>
                <a:tab pos="9269413" algn="l"/>
                <a:tab pos="9410700" algn="l"/>
                <a:tab pos="10134600" algn="l"/>
                <a:tab pos="10858500" algn="l"/>
                <a:tab pos="11582400" algn="l"/>
              </a:tabLst>
              <a:defRPr/>
            </a:pPr>
            <a:r>
              <a:rPr lang="en-US" sz="3500" dirty="0" smtClean="0">
                <a:latin typeface="Gill Sans" charset="0"/>
                <a:ea typeface="Gill Sans" charset="0"/>
                <a:cs typeface="Gill Sans" charset="0"/>
              </a:rPr>
              <a:t>Companionship is the most crucial element in the journey of success. </a:t>
            </a:r>
          </a:p>
          <a:p>
            <a:pPr marL="1123950" lvl="2" indent="-471488" eaLnBrk="1">
              <a:lnSpc>
                <a:spcPct val="100000"/>
              </a:lnSpc>
              <a:spcBef>
                <a:spcPts val="3200"/>
              </a:spcBef>
              <a:spcAft>
                <a:spcPts val="1425"/>
              </a:spcAft>
              <a:buClr>
                <a:srgbClr val="606060"/>
              </a:buClr>
              <a:buSzPct val="77000"/>
              <a:buFont typeface="Times New Roman" pitchFamily="16" charset="0"/>
              <a:buBlip>
                <a:blip r:embed="rId3"/>
              </a:buBlip>
              <a:tabLst>
                <a:tab pos="469900" algn="l"/>
                <a:tab pos="582613" algn="l"/>
                <a:tab pos="1039813" algn="l"/>
                <a:tab pos="1497013" algn="l"/>
                <a:tab pos="1954213" algn="l"/>
                <a:tab pos="2411413" algn="l"/>
                <a:tab pos="2868613" algn="l"/>
                <a:tab pos="3325813" algn="l"/>
                <a:tab pos="3783013" algn="l"/>
                <a:tab pos="4240213" algn="l"/>
                <a:tab pos="4697413" algn="l"/>
                <a:tab pos="5154613" algn="l"/>
                <a:tab pos="5611813" algn="l"/>
                <a:tab pos="6069013" algn="l"/>
                <a:tab pos="6526213" algn="l"/>
                <a:tab pos="6983413" algn="l"/>
                <a:tab pos="7440613" algn="l"/>
                <a:tab pos="7897813" algn="l"/>
                <a:tab pos="8355013" algn="l"/>
                <a:tab pos="8812213" algn="l"/>
                <a:tab pos="9269413" algn="l"/>
                <a:tab pos="9410700" algn="l"/>
                <a:tab pos="10134600" algn="l"/>
                <a:tab pos="10858500" algn="l"/>
                <a:tab pos="11582400" algn="l"/>
              </a:tabLst>
              <a:defRPr/>
            </a:pPr>
            <a:r>
              <a:rPr lang="en-US" sz="3500" dirty="0" smtClean="0">
                <a:latin typeface="Gill Sans" charset="0"/>
                <a:ea typeface="Gill Sans" charset="0"/>
                <a:cs typeface="Gill Sans" charset="0"/>
              </a:rPr>
              <a:t>One of the calamities of the </a:t>
            </a:r>
            <a:r>
              <a:rPr lang="en-US" sz="3500" i="1" dirty="0" smtClean="0">
                <a:latin typeface="Gill Sans" charset="0"/>
                <a:ea typeface="Gill Sans" charset="0"/>
                <a:cs typeface="Gill Sans" charset="0"/>
              </a:rPr>
              <a:t>ummah</a:t>
            </a:r>
            <a:r>
              <a:rPr lang="en-US" sz="3500" dirty="0" smtClean="0">
                <a:latin typeface="Gill Sans" charset="0"/>
                <a:ea typeface="Gill Sans" charset="0"/>
                <a:cs typeface="Gill Sans" charset="0"/>
              </a:rPr>
              <a:t> today: The absence of companionship of those who can be role model to me.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body" idx="4294967295"/>
          </p:nvPr>
        </p:nvSpPr>
        <p:spPr>
          <a:xfrm>
            <a:off x="508000" y="381000"/>
            <a:ext cx="11987213" cy="8712200"/>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r>
              <a:rPr lang="en-US" sz="7000" b="1" smtClean="0"/>
              <a:t>Friends and Companions</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endParaRPr lang="en-US" sz="2000" b="1" smtClean="0"/>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r>
              <a:rPr lang="en-US" sz="5500" smtClean="0"/>
              <a:t>Will either make me lose my time or gain my time.  </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endParaRPr lang="en-US" sz="2000" smtClean="0"/>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r>
              <a:rPr lang="en-US" sz="5500" smtClean="0"/>
              <a:t>Either my friend will support me to achieve my goal or will take me away and make me lose my time and my goal.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Grp="1" noChangeArrowheads="1"/>
          </p:cNvSpPr>
          <p:nvPr>
            <p:ph type="title" idx="4294967295"/>
          </p:nvPr>
        </p:nvSpPr>
        <p:spPr>
          <a:xfrm>
            <a:off x="508000" y="396875"/>
            <a:ext cx="11987213" cy="1354138"/>
          </a:xfrm>
        </p:spPr>
        <p:txBody>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6500" b="1" i="1" smtClean="0"/>
              <a:t>Big Question</a:t>
            </a:r>
          </a:p>
        </p:txBody>
      </p:sp>
      <p:sp>
        <p:nvSpPr>
          <p:cNvPr id="44035" name="Rectangle 2"/>
          <p:cNvSpPr>
            <a:spLocks noGrp="1" noChangeArrowheads="1"/>
          </p:cNvSpPr>
          <p:nvPr>
            <p:ph type="body" idx="4294967295"/>
          </p:nvPr>
        </p:nvSpPr>
        <p:spPr>
          <a:xfrm>
            <a:off x="508000" y="2057400"/>
            <a:ext cx="11987213" cy="7035800"/>
          </a:xfrm>
        </p:spPr>
        <p:txBody>
          <a:bodyPr/>
          <a:lstStyle/>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5000" smtClean="0"/>
              <a:t>Do you want just a friend?</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5000" smtClean="0"/>
              <a:t>Or fit in with a certain group?</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5000" smtClean="0"/>
              <a:t>Or you want a real friend and companion? </a:t>
            </a:r>
          </a:p>
          <a:p>
            <a:pPr marL="1208088" lvl="1" indent="-788988" eaLnBrk="1">
              <a:lnSpc>
                <a:spcPct val="100000"/>
              </a:lnSpc>
              <a:spcBef>
                <a:spcPts val="30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r>
              <a:rPr lang="en-US" sz="5000" smtClean="0"/>
              <a:t>To support you and be your mirror; enhance your journey and be a part of it?</a:t>
            </a:r>
          </a:p>
          <a:p>
            <a:pPr indent="-341313" eaLnBrk="1">
              <a:buClrTx/>
              <a:buFontTx/>
              <a:buNone/>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endParaRPr lang="en-US" smtClean="0"/>
          </a:p>
          <a:p>
            <a:pPr indent="-341313" eaLnBrk="1">
              <a:buClrTx/>
              <a:buFontTx/>
              <a:buNone/>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pPr>
            <a:endParaRPr lang="en-US"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idx="4294967295"/>
          </p:nvPr>
        </p:nvSpPr>
        <p:spPr>
          <a:xfrm>
            <a:off x="508000" y="2513013"/>
            <a:ext cx="11988800" cy="5273675"/>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3500" i="1" smtClean="0"/>
              <a:t>Imam As-Shafi’ee said…</a:t>
            </a:r>
            <a:r>
              <a:rPr lang="en-US" sz="4000" smtClean="0"/>
              <a:t/>
            </a:r>
            <a:br>
              <a:rPr lang="en-US" sz="4000" smtClean="0"/>
            </a:br>
            <a:r>
              <a:rPr lang="en-US" sz="4000" smtClean="0"/>
              <a:t/>
            </a:r>
            <a:br>
              <a:rPr lang="en-US" sz="4000" smtClean="0"/>
            </a:br>
            <a:r>
              <a:rPr lang="en-US" sz="4000" smtClean="0"/>
              <a:t>I seek knowledge of reading useful books, I gain character and wisdom and manner from the companionship of those who have it, and I learned faith and certainty of faith from my mother.</a:t>
            </a:r>
            <a:br>
              <a:rPr lang="en-US" sz="4000" smtClean="0"/>
            </a:br>
            <a:r>
              <a:rPr lang="en-US" sz="4000" smtClean="0"/>
              <a:t/>
            </a:r>
            <a:br>
              <a:rPr lang="en-US" sz="4000" smtClean="0"/>
            </a:br>
            <a:r>
              <a:rPr lang="en-US" sz="4000" smtClean="0"/>
              <a:t>A thief taught me how to guard my knowledge.</a:t>
            </a:r>
            <a:br>
              <a:rPr lang="en-US" sz="4000" smtClean="0"/>
            </a:br>
            <a:r>
              <a:rPr lang="en-US" sz="4000" smtClean="0"/>
              <a:t/>
            </a:r>
            <a:br>
              <a:rPr lang="en-US" sz="4000" smtClean="0"/>
            </a:br>
            <a:endParaRPr lang="en-US" sz="40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9218" name="Rectangle 1"/>
          <p:cNvSpPr>
            <a:spLocks noGrp="1" noChangeArrowheads="1"/>
          </p:cNvSpPr>
          <p:nvPr>
            <p:ph type="title" idx="4294967295"/>
          </p:nvPr>
        </p:nvSpPr>
        <p:spPr>
          <a:xfrm>
            <a:off x="508000" y="596900"/>
            <a:ext cx="11988800" cy="19050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Legacies</a:t>
            </a:r>
          </a:p>
        </p:txBody>
      </p:sp>
      <p:sp>
        <p:nvSpPr>
          <p:cNvPr id="9219" name="Rectangle 2"/>
          <p:cNvSpPr>
            <a:spLocks noGrp="1" noChangeArrowheads="1"/>
          </p:cNvSpPr>
          <p:nvPr>
            <p:ph type="body" idx="4294967295"/>
          </p:nvPr>
        </p:nvSpPr>
        <p:spPr>
          <a:xfrm>
            <a:off x="481013" y="2360613"/>
            <a:ext cx="11988800" cy="5727700"/>
          </a:xfrm>
        </p:spPr>
        <p:txBody>
          <a:bodyPr/>
          <a:lstStyle/>
          <a:p>
            <a:pPr marL="1162050" indent="-1162050" eaLnBrk="1">
              <a:lnSpc>
                <a:spcPct val="100000"/>
              </a:lnSpc>
              <a:spcBef>
                <a:spcPts val="420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What is legacy?</a:t>
            </a:r>
          </a:p>
          <a:p>
            <a:pPr marL="1162050" indent="-1162050" eaLnBrk="1">
              <a:lnSpc>
                <a:spcPct val="100000"/>
              </a:lnSpc>
              <a:spcBef>
                <a:spcPts val="420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Do I want to leave a legacy?</a:t>
            </a:r>
          </a:p>
          <a:p>
            <a:pPr marL="1581150" lvl="1" indent="-1162050" eaLnBrk="1">
              <a:lnSpc>
                <a:spcPct val="100000"/>
              </a:lnSpc>
              <a:spcBef>
                <a:spcPts val="4200"/>
              </a:spcBef>
              <a:spcAft>
                <a:spcPts val="1425"/>
              </a:spcAft>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Of what? </a:t>
            </a:r>
          </a:p>
          <a:p>
            <a:pPr marL="1581150" lvl="1" indent="-1162050" eaLnBrk="1">
              <a:lnSpc>
                <a:spcPct val="100000"/>
              </a:lnSpc>
              <a:spcBef>
                <a:spcPts val="4200"/>
              </a:spcBef>
              <a:spcAft>
                <a:spcPts val="1425"/>
              </a:spcAft>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500" dirty="0" smtClean="0">
                <a:effectLst>
                  <a:outerShdw blurRad="38100" dist="38100" dir="2700000" algn="tl">
                    <a:srgbClr val="000000">
                      <a:alpha val="43137"/>
                    </a:srgbClr>
                  </a:outerShdw>
                </a:effectLst>
              </a:rPr>
              <a:t>To achieve what?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body" idx="4294967295"/>
          </p:nvPr>
        </p:nvSpPr>
        <p:spPr>
          <a:xfrm>
            <a:off x="404813" y="455613"/>
            <a:ext cx="11988800" cy="4184650"/>
          </a:xfrm>
        </p:spPr>
        <p:txBody>
          <a:bodyPr/>
          <a:lstStyle/>
          <a:p>
            <a:pPr indent="-341313" eaLnBrk="1">
              <a:lnSpc>
                <a:spcPct val="100000"/>
              </a:lnSpc>
              <a:spcBef>
                <a:spcPts val="42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r>
              <a:rPr lang="en-US" sz="4500" i="1" smtClean="0"/>
              <a:t>One wise person said…</a:t>
            </a:r>
          </a:p>
          <a:p>
            <a:pPr indent="-341313" eaLnBrk="1">
              <a:lnSpc>
                <a:spcPct val="100000"/>
              </a:lnSpc>
              <a:spcBef>
                <a:spcPts val="42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pPr>
            <a:r>
              <a:rPr lang="en-US" smtClean="0"/>
              <a:t>If you cannot find a good companion or friend, find a useful book containing useful knowledge and make him your companion and friend — it will benefit you and will never lie to you or put you down. </a:t>
            </a:r>
          </a:p>
        </p:txBody>
      </p:sp>
      <p:sp>
        <p:nvSpPr>
          <p:cNvPr id="46083" name="Rectangle 2"/>
          <p:cNvSpPr>
            <a:spLocks noChangeArrowheads="1"/>
          </p:cNvSpPr>
          <p:nvPr/>
        </p:nvSpPr>
        <p:spPr bwMode="auto">
          <a:xfrm>
            <a:off x="481013" y="5256213"/>
            <a:ext cx="11696700" cy="4114800"/>
          </a:xfrm>
          <a:prstGeom prst="rect">
            <a:avLst/>
          </a:prstGeom>
          <a:noFill/>
          <a:ln w="9525">
            <a:noFill/>
            <a:round/>
            <a:headEnd/>
            <a:tailEnd/>
          </a:ln>
        </p:spPr>
        <p:txBody>
          <a:bodyPr lIns="0" tIns="0" rIns="0" bIns="0" anchor="ctr"/>
          <a:lstStyle/>
          <a:p>
            <a:pPr>
              <a:lnSpc>
                <a:spcPct val="100000"/>
              </a:lnSpc>
              <a:spcBef>
                <a:spcPts val="42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3400">
                <a:solidFill>
                  <a:srgbClr val="606060"/>
                </a:solidFill>
                <a:latin typeface="Gill Sans" charset="0"/>
              </a:rPr>
              <a:t>Don’t ever acquire knowledge or a book without the consultation of some elder, whose knowledge you trust,</a:t>
            </a:r>
          </a:p>
          <a:p>
            <a:pPr>
              <a:lnSpc>
                <a:spcPct val="100000"/>
              </a:lnSpc>
              <a:spcBef>
                <a:spcPts val="42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3400">
                <a:solidFill>
                  <a:srgbClr val="606060"/>
                </a:solidFill>
                <a:latin typeface="Gill Sans" charset="0"/>
              </a:rPr>
              <a:t>Otherwise…</a:t>
            </a:r>
          </a:p>
          <a:p>
            <a:pPr>
              <a:lnSpc>
                <a:spcPct val="100000"/>
              </a:lnSpc>
              <a:spcBef>
                <a:spcPts val="42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3400">
                <a:solidFill>
                  <a:srgbClr val="606060"/>
                </a:solidFill>
                <a:latin typeface="Gill Sans" charset="0"/>
              </a:rPr>
              <a:t>you can end up with the wrong knowledge that can damage you in the future, or can lead you astray and deceive you in the future. </a:t>
            </a:r>
          </a:p>
        </p:txBody>
      </p:sp>
      <p:pic>
        <p:nvPicPr>
          <p:cNvPr id="46084" name="Picture 9" descr="C:\Program Files (x86)\Microsoft Office\MEDIA\OFFICE12\Lines\BD21315_.gif"/>
          <p:cNvPicPr>
            <a:picLocks noChangeAspect="1" noChangeArrowheads="1"/>
          </p:cNvPicPr>
          <p:nvPr/>
        </p:nvPicPr>
        <p:blipFill>
          <a:blip r:embed="rId3" cstate="print"/>
          <a:srcRect/>
          <a:stretch>
            <a:fillRect/>
          </a:stretch>
        </p:blipFill>
        <p:spPr bwMode="auto">
          <a:xfrm>
            <a:off x="2081213" y="4494213"/>
            <a:ext cx="8794750" cy="4381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81013" y="760413"/>
            <a:ext cx="11985625" cy="1127125"/>
          </a:xfrm>
        </p:spPr>
        <p:txBody>
          <a:bodyPr/>
          <a:lstStyle/>
          <a:p>
            <a:r>
              <a:rPr lang="en-US" sz="4500" b="1" smtClean="0">
                <a:latin typeface="Gill Sans" charset="0"/>
              </a:rPr>
              <a:t>Some Very Useful Books</a:t>
            </a:r>
            <a:r>
              <a:rPr lang="en-US" smtClean="0">
                <a:latin typeface="Gill Sans" charset="0"/>
              </a:rPr>
              <a:t/>
            </a:r>
            <a:br>
              <a:rPr lang="en-US" smtClean="0">
                <a:latin typeface="Gill Sans" charset="0"/>
              </a:rPr>
            </a:br>
            <a:endParaRPr lang="en-US" smtClean="0"/>
          </a:p>
        </p:txBody>
      </p:sp>
      <p:sp>
        <p:nvSpPr>
          <p:cNvPr id="47107" name="Content Placeholder 2"/>
          <p:cNvSpPr>
            <a:spLocks noGrp="1"/>
          </p:cNvSpPr>
          <p:nvPr>
            <p:ph idx="1"/>
          </p:nvPr>
        </p:nvSpPr>
        <p:spPr>
          <a:xfrm>
            <a:off x="481013" y="2284413"/>
            <a:ext cx="11985625" cy="7010400"/>
          </a:xfrm>
        </p:spPr>
        <p:txBody>
          <a:bodyPr/>
          <a:lstStyle/>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Men Around the Messenger - Khaled Muhammad Khaled</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The Citadel - A. J. Cronin</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i="1" smtClean="0"/>
              <a:t>Hayaatus Sahaba </a:t>
            </a:r>
            <a:r>
              <a:rPr lang="en-US" sz="3000" smtClean="0"/>
              <a:t>- Muhammad Yusuf Kandhelvi</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i="1" smtClean="0"/>
              <a:t>Ash-Shifaa</a:t>
            </a:r>
            <a:r>
              <a:rPr lang="en-US" sz="3000" smtClean="0"/>
              <a:t> - Qadi Iyaad</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Invocation of God - Ibn Qayyim Al Jawziyyah</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Riyaad As-Saliheen - Imam Nawawi</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Patience and Gratitude – Ibn Qayyim Al Jawziyyah</a:t>
            </a:r>
          </a:p>
          <a:p>
            <a:pPr marL="539750" lvl="1" indent="-260350" algn="l">
              <a:lnSpc>
                <a:spcPct val="100000"/>
              </a:lnSpc>
              <a:spcBef>
                <a:spcPts val="2100"/>
              </a:spcBef>
              <a:buClr>
                <a:srgbClr val="A1A1A1"/>
              </a:buClr>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endParaRPr lang="en-US" sz="500" smtClean="0"/>
          </a:p>
          <a:p>
            <a:pPr marL="539750" lvl="1" indent="-260350">
              <a:lnSpc>
                <a:spcPct val="100000"/>
              </a:lnSpc>
              <a:spcBef>
                <a:spcPts val="2100"/>
              </a:spcBef>
              <a:buClr>
                <a:srgbClr val="A1A1A1"/>
              </a:buClr>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2500" smtClean="0"/>
              <a:t>All books by Ibn Al-Qayyim Al Jawziyya</a:t>
            </a:r>
          </a:p>
          <a:p>
            <a:pPr marL="539750" lvl="1" indent="-260350">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endParaRPr lang="en-US" sz="3000" smtClean="0"/>
          </a:p>
          <a:p>
            <a:pPr>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endParaRPr 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557213" y="760413"/>
            <a:ext cx="11985625" cy="974725"/>
          </a:xfrm>
        </p:spPr>
        <p:txBody>
          <a:bodyPr/>
          <a:lstStyle/>
          <a:p>
            <a:r>
              <a:rPr lang="en-US" sz="4500" b="1" smtClean="0">
                <a:latin typeface="Gill Sans" charset="0"/>
              </a:rPr>
              <a:t>Some Great Educational Movies</a:t>
            </a:r>
            <a:r>
              <a:rPr lang="en-US" smtClean="0">
                <a:latin typeface="Gill Sans" charset="0"/>
              </a:rPr>
              <a:t/>
            </a:r>
            <a:br>
              <a:rPr lang="en-US" smtClean="0">
                <a:latin typeface="Gill Sans" charset="0"/>
              </a:rPr>
            </a:br>
            <a:endParaRPr lang="en-US" smtClean="0"/>
          </a:p>
        </p:txBody>
      </p:sp>
      <p:sp>
        <p:nvSpPr>
          <p:cNvPr id="48131" name="Content Placeholder 2"/>
          <p:cNvSpPr>
            <a:spLocks noGrp="1"/>
          </p:cNvSpPr>
          <p:nvPr>
            <p:ph idx="1"/>
          </p:nvPr>
        </p:nvSpPr>
        <p:spPr>
          <a:xfrm>
            <a:off x="481013" y="2284413"/>
            <a:ext cx="11985625" cy="6391275"/>
          </a:xfrm>
        </p:spPr>
        <p:txBody>
          <a:bodyPr/>
          <a:lstStyle/>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Muhammad Al-Fatih or Sultan Muhammad (Animation)</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The Boy and the King (Animation)</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Quranic Stories (Animation)</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Lion of Ain Jaloot (Animation)</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The Message</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000" smtClean="0"/>
              <a:t>Lion of the Desert</a:t>
            </a:r>
          </a:p>
          <a:p>
            <a:pPr marL="539750" lvl="1" indent="-260350" algn="l">
              <a:lnSpc>
                <a:spcPct val="100000"/>
              </a:lnSpc>
              <a:spcBef>
                <a:spcPts val="2100"/>
              </a:spcBef>
              <a:buClr>
                <a:srgbClr val="A1A1A1"/>
              </a:buClr>
              <a:buFont typeface="Times New Roman" pitchFamily="16" charset="0"/>
              <a:buAutoNum type="arabicPeriod"/>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endParaRPr lang="en-US" sz="3000" smtClean="0"/>
          </a:p>
          <a:p>
            <a:pPr>
              <a:tabLst>
                <a:tab pos="200025" algn="l"/>
                <a:tab pos="657225" algn="l"/>
                <a:tab pos="1114425" algn="l"/>
                <a:tab pos="1571625" algn="l"/>
                <a:tab pos="2028825" algn="l"/>
                <a:tab pos="2486025" algn="l"/>
                <a:tab pos="2943225" algn="l"/>
                <a:tab pos="3400425" algn="l"/>
                <a:tab pos="3857625" algn="l"/>
                <a:tab pos="4314825" algn="l"/>
                <a:tab pos="4772025" algn="l"/>
                <a:tab pos="5229225" algn="l"/>
                <a:tab pos="5686425" algn="l"/>
                <a:tab pos="6143625" algn="l"/>
                <a:tab pos="6600825" algn="l"/>
                <a:tab pos="7058025" algn="l"/>
                <a:tab pos="7515225" algn="l"/>
                <a:tab pos="7972425" algn="l"/>
                <a:tab pos="8429625" algn="l"/>
                <a:tab pos="8886825" algn="l"/>
                <a:tab pos="9344025" algn="l"/>
              </a:tabLst>
            </a:pPr>
            <a:r>
              <a:rPr lang="en-US" sz="3200" i="1" smtClean="0"/>
              <a:t>Possibly available on youtube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idx="4294967295"/>
          </p:nvPr>
        </p:nvSpPr>
        <p:spPr>
          <a:xfrm>
            <a:off x="508000" y="396875"/>
            <a:ext cx="11987213" cy="1049338"/>
          </a:xfrm>
        </p:spPr>
        <p:txBody>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Time</a:t>
            </a:r>
          </a:p>
        </p:txBody>
      </p:sp>
      <p:sp>
        <p:nvSpPr>
          <p:cNvPr id="40963" name="Rectangle 2"/>
          <p:cNvSpPr>
            <a:spLocks noGrp="1" noChangeArrowheads="1"/>
          </p:cNvSpPr>
          <p:nvPr>
            <p:ph type="body" idx="4294967295"/>
          </p:nvPr>
        </p:nvSpPr>
        <p:spPr>
          <a:xfrm>
            <a:off x="404813" y="1903413"/>
            <a:ext cx="11988800" cy="7361237"/>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5500" dirty="0" smtClean="0">
                <a:effectLst>
                  <a:outerShdw blurRad="38100" dist="38100" dir="2700000" algn="tl">
                    <a:srgbClr val="000000">
                      <a:alpha val="43137"/>
                    </a:srgbClr>
                  </a:outerShdw>
                </a:effectLst>
              </a:rPr>
              <a:t>Who are you?</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effectLst>
                <a:outerShdw blurRad="38100" dist="38100" dir="2700000" algn="tl">
                  <a:srgbClr val="000000">
                    <a:alpha val="43137"/>
                  </a:srgbClr>
                </a:outerShdw>
              </a:effectLst>
            </a:endParaRPr>
          </a:p>
          <a:p>
            <a:pPr indent="-341313" eaLnBrk="1">
              <a:spcAft>
                <a:spcPts val="6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t>When I was young someone said to me…</a:t>
            </a:r>
          </a:p>
          <a:p>
            <a:pPr indent="-341313" eaLnBrk="1">
              <a:spcAft>
                <a:spcPts val="6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a:p>
            <a:pPr indent="-341313" eaLnBrk="1">
              <a:spcAft>
                <a:spcPts val="6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dirty="0" smtClean="0"/>
              <a:t>“do you know who you are? You are according to how much you value your time and benefit from your time!”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algn="l"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t>Scholars say...</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If you want to know and see the future of any nation, see how much its people value their time and how they spend their time.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Grp="1" noChangeArrowheads="1"/>
          </p:cNvSpPr>
          <p:nvPr>
            <p:ph type="body" idx="4294967295"/>
          </p:nvPr>
        </p:nvSpPr>
        <p:spPr>
          <a:xfrm>
            <a:off x="731838" y="365125"/>
            <a:ext cx="11864975" cy="9005888"/>
          </a:xfrm>
        </p:spPr>
        <p:txBody>
          <a:bodyPr/>
          <a:lstStyle/>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t>The way you spend your time is who you are! </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t>AND</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t>Who you will be!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500" dirty="0" smtClean="0">
              <a:effectLst>
                <a:outerShdw blurRad="38100" dist="38100" dir="2700000" algn="tl">
                  <a:srgbClr val="000000">
                    <a:alpha val="43137"/>
                  </a:srgbClr>
                </a:outerShdw>
              </a:effectLst>
            </a:endParaRP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It is the bank account of your future!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2000" dirty="0" smtClean="0"/>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sz="1500" dirty="0" smtClean="0"/>
          </a:p>
          <a:p>
            <a:pPr indent="-341313" algn="l" eaLnBrk="1">
              <a:spcBef>
                <a:spcPts val="1800"/>
              </a:spcBef>
              <a:spcAft>
                <a:spcPts val="6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i="1" dirty="0" smtClean="0"/>
              <a:t>Ask yourself...</a:t>
            </a:r>
          </a:p>
          <a:p>
            <a:pPr marL="1208088" lvl="1" indent="-788988" eaLnBrk="1">
              <a:lnSpc>
                <a:spcPct val="100000"/>
              </a:lnSpc>
              <a:spcBef>
                <a:spcPts val="18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smtClean="0"/>
              <a:t>How do I organize my time?</a:t>
            </a:r>
          </a:p>
          <a:p>
            <a:pPr marL="1208088" lvl="1" indent="-788988" eaLnBrk="1">
              <a:lnSpc>
                <a:spcPct val="100000"/>
              </a:lnSpc>
              <a:spcBef>
                <a:spcPts val="18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500" dirty="0" smtClean="0"/>
              <a:t>How I set priorities to organize my daily routine, my thoughts according to what I want to achieve?</a:t>
            </a:r>
          </a:p>
          <a:p>
            <a:pPr marL="1208088" lvl="1" indent="-788988" eaLnBrk="1">
              <a:lnSpc>
                <a:spcPct val="100000"/>
              </a:lnSpc>
              <a:spcBef>
                <a:spcPts val="18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500" dirty="0" smtClean="0"/>
          </a:p>
          <a:p>
            <a:pPr indent="-341313" eaLnBrk="1">
              <a:spcBef>
                <a:spcPts val="1800"/>
              </a:spcBef>
              <a:spcAft>
                <a:spcPts val="600"/>
              </a:spcAft>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The more you want to be an achiever, the more you own a goal and you believe in it, it will generate a will.</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pic>
        <p:nvPicPr>
          <p:cNvPr id="50179" name="Picture 9" descr="C:\Program Files (x86)\Microsoft Office\MEDIA\OFFICE12\Lines\BD21315_.gif"/>
          <p:cNvPicPr>
            <a:picLocks noChangeAspect="1" noChangeArrowheads="1"/>
          </p:cNvPicPr>
          <p:nvPr/>
        </p:nvPicPr>
        <p:blipFill>
          <a:blip r:embed="rId4" cstate="print"/>
          <a:srcRect/>
          <a:stretch>
            <a:fillRect/>
          </a:stretch>
        </p:blipFill>
        <p:spPr bwMode="auto">
          <a:xfrm>
            <a:off x="1974850" y="4113213"/>
            <a:ext cx="9326563" cy="4635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Grp="1" noChangeArrowheads="1"/>
          </p:cNvSpPr>
          <p:nvPr>
            <p:ph type="title" idx="4294967295"/>
          </p:nvPr>
        </p:nvSpPr>
        <p:spPr>
          <a:xfrm>
            <a:off x="481013" y="227013"/>
            <a:ext cx="11988800" cy="1127125"/>
          </a:xfrm>
        </p:spPr>
        <p:txBody>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Will</a:t>
            </a:r>
          </a:p>
        </p:txBody>
      </p:sp>
      <p:sp>
        <p:nvSpPr>
          <p:cNvPr id="43011" name="Rectangle 2"/>
          <p:cNvSpPr>
            <a:spLocks noGrp="1" noChangeArrowheads="1"/>
          </p:cNvSpPr>
          <p:nvPr>
            <p:ph type="body" idx="4294967295"/>
          </p:nvPr>
        </p:nvSpPr>
        <p:spPr>
          <a:xfrm>
            <a:off x="252413" y="1598613"/>
            <a:ext cx="12420600" cy="7924800"/>
          </a:xfrm>
        </p:spPr>
        <p:txBody>
          <a:bodyPr/>
          <a:lstStyle/>
          <a:p>
            <a:pPr marL="1208088" lvl="1" indent="-788988" eaLnBrk="1">
              <a:lnSpc>
                <a:spcPct val="100000"/>
              </a:lnSpc>
              <a:spcBef>
                <a:spcPts val="18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How can I have a strong will?</a:t>
            </a:r>
          </a:p>
          <a:p>
            <a:pPr marL="1208088" lvl="1" indent="-788988" eaLnBrk="1">
              <a:lnSpc>
                <a:spcPct val="100000"/>
              </a:lnSpc>
              <a:spcBef>
                <a:spcPts val="1800"/>
              </a:spcBef>
              <a:spcAft>
                <a:spcPts val="600"/>
              </a:spcAft>
              <a:buClr>
                <a:srgbClr val="606060"/>
              </a:buClr>
              <a:buSzPct val="67000"/>
              <a:buFont typeface="Times New Roman" pitchFamily="16" charset="0"/>
              <a:buBlip>
                <a:blip r:embed="rId3"/>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Where is it coming from?</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500" dirty="0" smtClean="0"/>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effectLst>
                  <a:outerShdw blurRad="38100" dist="38100" dir="2700000" algn="tl">
                    <a:srgbClr val="000000">
                      <a:alpha val="43137"/>
                    </a:srgbClr>
                  </a:outerShdw>
                </a:effectLst>
              </a:rPr>
              <a:t>It is coming from my own belief in what I want to achieve, how much it is valuable to me and what I am going to gain from it.</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200" dirty="0" smtClean="0">
              <a:effectLst>
                <a:outerShdw blurRad="38100" dist="38100" dir="2700000" algn="tl">
                  <a:srgbClr val="000000">
                    <a:alpha val="43137"/>
                  </a:srgbClr>
                </a:outerShdw>
              </a:effectLst>
            </a:endParaRP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t>This is what generates a strong will!</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200" dirty="0" smtClean="0"/>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4000" dirty="0" smtClean="0">
                <a:effectLst>
                  <a:outerShdw blurRad="38100" dist="38100" dir="2700000" algn="tl">
                    <a:srgbClr val="000000">
                      <a:alpha val="43137"/>
                    </a:srgbClr>
                  </a:outerShdw>
                </a:effectLst>
              </a:rPr>
              <a:t>It allows me always to be in focus, try to be in a sequence of action to gain the utmost of my time.</a:t>
            </a:r>
          </a:p>
          <a:p>
            <a:pPr indent="-341313" eaLnBrk="1">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410700" algn="l"/>
                <a:tab pos="10134600" algn="l"/>
                <a:tab pos="10858500" algn="l"/>
                <a:tab pos="11582400" algn="l"/>
              </a:tabLst>
              <a:defRP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2226" name="Rectangle 1"/>
          <p:cNvSpPr>
            <a:spLocks noGrp="1" noChangeArrowheads="1"/>
          </p:cNvSpPr>
          <p:nvPr>
            <p:ph type="title" idx="4294967295"/>
          </p:nvPr>
        </p:nvSpPr>
        <p:spPr>
          <a:xfrm>
            <a:off x="508000" y="596900"/>
            <a:ext cx="11988800" cy="12319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6500" b="1" smtClean="0"/>
              <a:t>What About My Environment? </a:t>
            </a:r>
          </a:p>
        </p:txBody>
      </p:sp>
      <p:sp>
        <p:nvSpPr>
          <p:cNvPr id="49155" name="Rectangle 2"/>
          <p:cNvSpPr>
            <a:spLocks noGrp="1" noChangeArrowheads="1"/>
          </p:cNvSpPr>
          <p:nvPr>
            <p:ph type="body" idx="4294967295"/>
          </p:nvPr>
        </p:nvSpPr>
        <p:spPr>
          <a:xfrm>
            <a:off x="481013" y="1598613"/>
            <a:ext cx="11988800" cy="7848600"/>
          </a:xfrm>
        </p:spPr>
        <p:txBody>
          <a:bodyPr/>
          <a:lstStyle/>
          <a:p>
            <a:pPr marL="500063" indent="-500063" eaLnBrk="1">
              <a:lnSpc>
                <a:spcPct val="100000"/>
              </a:lnSpc>
              <a:spcBef>
                <a:spcPts val="3300"/>
              </a:spcBef>
              <a:buClr>
                <a:srgbClr val="606060"/>
              </a:buClr>
              <a:buSzPct val="200000"/>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1000" dirty="0" smtClean="0"/>
          </a:p>
          <a:p>
            <a:pPr marL="500063" indent="-500063" algn="l" eaLnBrk="1">
              <a:lnSpc>
                <a:spcPct val="100000"/>
              </a:lnSpc>
              <a:spcBef>
                <a:spcPts val="1200"/>
              </a:spcBef>
              <a:spcAft>
                <a:spcPts val="600"/>
              </a:spcAft>
              <a:buClr>
                <a:srgbClr val="606060"/>
              </a:buClr>
              <a:buSzPct val="74000"/>
              <a:buFont typeface="Times New Roman" pitchFamily="16" charset="0"/>
              <a:buBlip>
                <a:blip r:embed="rId4"/>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We cannot divorce environment. It is a part of our lives. It leaves one of the biggest impacts on our lives.</a:t>
            </a:r>
          </a:p>
          <a:p>
            <a:pPr marL="500063" indent="-500063" eaLnBrk="1">
              <a:lnSpc>
                <a:spcPct val="100000"/>
              </a:lnSpc>
              <a:spcBef>
                <a:spcPts val="1200"/>
              </a:spcBef>
              <a:spcAft>
                <a:spcPts val="600"/>
              </a:spcAft>
              <a:buClr>
                <a:srgbClr val="606060"/>
              </a:buClr>
              <a:buSzPct val="74000"/>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500" dirty="0" smtClean="0">
              <a:effectLst>
                <a:outerShdw blurRad="38100" dist="38100" dir="2700000" algn="tl">
                  <a:srgbClr val="000000">
                    <a:alpha val="43137"/>
                  </a:srgbClr>
                </a:outerShdw>
              </a:effectLst>
            </a:endParaRPr>
          </a:p>
          <a:p>
            <a:pPr marL="500063" indent="-500063" algn="l" eaLnBrk="1">
              <a:lnSpc>
                <a:spcPct val="100000"/>
              </a:lnSpc>
              <a:spcBef>
                <a:spcPts val="600"/>
              </a:spcBef>
              <a:spcAft>
                <a:spcPts val="600"/>
              </a:spcAft>
              <a:buClr>
                <a:srgbClr val="606060"/>
              </a:buClr>
              <a:buSzPct val="74000"/>
              <a:buFont typeface="Times New Roman" pitchFamily="16" charset="0"/>
              <a:buBlip>
                <a:blip r:embed="rId4"/>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You always have two options and only two..the third is your destruction:</a:t>
            </a:r>
          </a:p>
          <a:p>
            <a:pPr marL="500063" indent="-500063" algn="l" eaLnBrk="1">
              <a:lnSpc>
                <a:spcPct val="100000"/>
              </a:lnSpc>
              <a:spcBef>
                <a:spcPts val="600"/>
              </a:spcBef>
              <a:spcAft>
                <a:spcPts val="600"/>
              </a:spcAft>
              <a:buClr>
                <a:srgbClr val="606060"/>
              </a:buClr>
              <a:buSzPct val="74000"/>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500" dirty="0" smtClean="0">
              <a:effectLst>
                <a:outerShdw blurRad="38100" dist="38100" dir="2700000" algn="tl">
                  <a:srgbClr val="000000">
                    <a:alpha val="43137"/>
                  </a:srgbClr>
                </a:outerShdw>
              </a:effectLst>
            </a:endParaRPr>
          </a:p>
          <a:p>
            <a:pPr marL="500063" indent="-500063" algn="l" eaLnBrk="1">
              <a:lnSpc>
                <a:spcPct val="100000"/>
              </a:lnSpc>
              <a:spcBef>
                <a:spcPts val="600"/>
              </a:spcBef>
              <a:spcAft>
                <a:spcPts val="600"/>
              </a:spcAft>
              <a:buClr>
                <a:srgbClr val="606060"/>
              </a:buClr>
              <a:buSzPct val="74000"/>
              <a:buFont typeface="Wingdings" pitchFamily="2" charset="2"/>
              <a:buChar char="Ø"/>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3300" dirty="0" smtClean="0"/>
              <a:t>Either you can be a leader and generate good environment.</a:t>
            </a:r>
          </a:p>
          <a:p>
            <a:pPr marL="500063" indent="-500063" algn="l" eaLnBrk="1">
              <a:lnSpc>
                <a:spcPct val="100000"/>
              </a:lnSpc>
              <a:spcBef>
                <a:spcPts val="600"/>
              </a:spcBef>
              <a:spcAft>
                <a:spcPts val="600"/>
              </a:spcAft>
              <a:buClr>
                <a:srgbClr val="606060"/>
              </a:buClr>
              <a:buSzPct val="74000"/>
              <a:buFont typeface="Wingdings" pitchFamily="2" charset="2"/>
              <a:buChar char="Ø"/>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3300" dirty="0" smtClean="0"/>
              <a:t>Or you can go and join a good environment. </a:t>
            </a:r>
          </a:p>
          <a:p>
            <a:pPr marL="500063" indent="-500063" algn="l" eaLnBrk="1">
              <a:lnSpc>
                <a:spcPct val="100000"/>
              </a:lnSpc>
              <a:spcBef>
                <a:spcPts val="600"/>
              </a:spcBef>
              <a:spcAft>
                <a:spcPts val="600"/>
              </a:spcAft>
              <a:buClr>
                <a:srgbClr val="606060"/>
              </a:buClr>
              <a:buSzPct val="74000"/>
              <a:buFont typeface="Wingdings" pitchFamily="2" charset="2"/>
              <a:buChar char="Ø"/>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3300" dirty="0" smtClean="0"/>
              <a:t>Don’t ever be the third - or else you will be wasted and will destroy yourself. </a:t>
            </a:r>
          </a:p>
          <a:p>
            <a:pPr marL="500063" indent="-500063" algn="l" eaLnBrk="1">
              <a:lnSpc>
                <a:spcPct val="100000"/>
              </a:lnSpc>
              <a:spcBef>
                <a:spcPts val="0"/>
              </a:spcBef>
              <a:spcAft>
                <a:spcPts val="0"/>
              </a:spcAft>
              <a:buClr>
                <a:srgbClr val="606060"/>
              </a:buClr>
              <a:buSzPct val="74000"/>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3300" dirty="0" smtClean="0"/>
          </a:p>
          <a:p>
            <a:pPr marL="500063" indent="-500063" algn="l" eaLnBrk="1">
              <a:lnSpc>
                <a:spcPct val="100000"/>
              </a:lnSpc>
              <a:spcBef>
                <a:spcPts val="600"/>
              </a:spcBef>
              <a:spcAft>
                <a:spcPts val="600"/>
              </a:spcAft>
              <a:buClr>
                <a:srgbClr val="606060"/>
              </a:buClr>
              <a:buSzPct val="74000"/>
              <a:buFont typeface="Times New Roman" pitchFamily="16" charset="0"/>
              <a:buBlip>
                <a:blip r:embed="rId4"/>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Examples of different companions of RasulAllah (SAW)</a:t>
            </a:r>
          </a:p>
          <a:p>
            <a:pPr marL="500063" indent="-500063" algn="l" eaLnBrk="1">
              <a:lnSpc>
                <a:spcPct val="100000"/>
              </a:lnSpc>
              <a:spcBef>
                <a:spcPts val="0"/>
              </a:spcBef>
              <a:spcAft>
                <a:spcPts val="0"/>
              </a:spcAft>
              <a:buClr>
                <a:srgbClr val="606060"/>
              </a:buClr>
              <a:buSzPct val="74000"/>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33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836613"/>
            <a:ext cx="11985625" cy="8255000"/>
          </a:xfrm>
        </p:spPr>
        <p:txBody>
          <a:bodyPr/>
          <a:lstStyle/>
          <a:p>
            <a:pPr>
              <a:defRPr/>
            </a:pPr>
            <a:r>
              <a:rPr lang="en-US" sz="4000" b="1" i="1" dirty="0" smtClean="0"/>
              <a:t>What happens if my environment is completely against me and against what I want to achieve? </a:t>
            </a:r>
          </a:p>
          <a:p>
            <a:pPr>
              <a:defRPr/>
            </a:pPr>
            <a:endParaRPr lang="en-US" sz="3600" dirty="0" smtClean="0"/>
          </a:p>
          <a:p>
            <a:pPr>
              <a:defRPr/>
            </a:pPr>
            <a:r>
              <a:rPr lang="en-US" sz="3600" dirty="0" smtClean="0"/>
              <a:t>You will not believe the answer…</a:t>
            </a:r>
          </a:p>
          <a:p>
            <a:pPr>
              <a:defRPr/>
            </a:pPr>
            <a:endParaRPr lang="en-US" sz="3600" dirty="0" smtClean="0"/>
          </a:p>
          <a:p>
            <a:pPr marL="500063" indent="-500063" eaLnBrk="1">
              <a:lnSpc>
                <a:spcPct val="100000"/>
              </a:lnSpc>
              <a:spcBef>
                <a:spcPts val="600"/>
              </a:spcBef>
              <a:spcAft>
                <a:spcPts val="600"/>
              </a:spcAft>
              <a:buClr>
                <a:srgbClr val="606060"/>
              </a:buClr>
              <a:buSzPct val="74000"/>
              <a:buFont typeface="Times New Roman" pitchFamily="16" charset="0"/>
              <a:buBlip>
                <a:blip r:embed="rId2"/>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4000" dirty="0" smtClean="0"/>
              <a:t>It is the sunnah of Allah to trial you with an odd environment acting like an opposition against you to check your </a:t>
            </a:r>
            <a:r>
              <a:rPr lang="en-US" sz="4000" dirty="0" smtClean="0">
                <a:effectLst>
                  <a:outerShdw blurRad="38100" dist="38100" dir="2700000" algn="tl">
                    <a:srgbClr val="000000">
                      <a:alpha val="43137"/>
                    </a:srgbClr>
                  </a:outerShdw>
                </a:effectLst>
              </a:rPr>
              <a:t>sincerity</a:t>
            </a:r>
            <a:r>
              <a:rPr lang="en-US" sz="4000" dirty="0" smtClean="0"/>
              <a:t>, </a:t>
            </a:r>
            <a:r>
              <a:rPr lang="en-US" sz="4000" dirty="0" smtClean="0">
                <a:effectLst>
                  <a:outerShdw blurRad="38100" dist="38100" dir="2700000" algn="tl">
                    <a:srgbClr val="000000">
                      <a:alpha val="43137"/>
                    </a:srgbClr>
                  </a:outerShdw>
                </a:effectLst>
              </a:rPr>
              <a:t>perseverance</a:t>
            </a:r>
            <a:r>
              <a:rPr lang="en-US" sz="4000" dirty="0" smtClean="0"/>
              <a:t> and </a:t>
            </a:r>
            <a:r>
              <a:rPr lang="en-US" sz="4000" dirty="0" smtClean="0">
                <a:effectLst>
                  <a:outerShdw blurRad="38100" dist="38100" dir="2700000" algn="tl">
                    <a:srgbClr val="000000">
                      <a:alpha val="43137"/>
                    </a:srgbClr>
                  </a:outerShdw>
                </a:effectLst>
              </a:rPr>
              <a:t>will</a:t>
            </a:r>
            <a:r>
              <a:rPr lang="en-US" sz="4000" dirty="0" smtClean="0"/>
              <a:t>.  </a:t>
            </a:r>
          </a:p>
          <a:p>
            <a:pPr marL="500063" indent="-500063" eaLnBrk="1">
              <a:lnSpc>
                <a:spcPct val="100000"/>
              </a:lnSpc>
              <a:spcBef>
                <a:spcPts val="600"/>
              </a:spcBef>
              <a:spcAft>
                <a:spcPts val="600"/>
              </a:spcAft>
              <a:buClr>
                <a:srgbClr val="606060"/>
              </a:buClr>
              <a:buSzPct val="74000"/>
              <a:buFont typeface="Times New Roman" pitchFamily="16" charset="0"/>
              <a:buBlip>
                <a:blip r:embed="rId2"/>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1500" dirty="0" smtClean="0"/>
          </a:p>
          <a:p>
            <a:pPr marL="500063" indent="-500063" eaLnBrk="1">
              <a:lnSpc>
                <a:spcPct val="100000"/>
              </a:lnSpc>
              <a:spcBef>
                <a:spcPts val="600"/>
              </a:spcBef>
              <a:spcAft>
                <a:spcPts val="600"/>
              </a:spcAft>
              <a:buClr>
                <a:srgbClr val="606060"/>
              </a:buClr>
              <a:buSzPct val="74000"/>
              <a:buFont typeface="Times New Roman" pitchFamily="16" charset="0"/>
              <a:buBlip>
                <a:blip r:embed="rId2"/>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4000" dirty="0" smtClean="0"/>
              <a:t>And most of all, your </a:t>
            </a:r>
            <a:r>
              <a:rPr lang="en-US" sz="4000" dirty="0" smtClean="0">
                <a:effectLst>
                  <a:outerShdw blurRad="38100" dist="38100" dir="2700000" algn="tl">
                    <a:srgbClr val="000000">
                      <a:alpha val="43137"/>
                    </a:srgbClr>
                  </a:outerShdw>
                </a:effectLst>
              </a:rPr>
              <a:t>belief in Allah SWT</a:t>
            </a:r>
            <a:r>
              <a:rPr lang="en-US" sz="4000" dirty="0" smtClean="0"/>
              <a:t>.</a:t>
            </a:r>
          </a:p>
          <a:p>
            <a:pPr marL="500063" indent="-500063" eaLnBrk="1">
              <a:lnSpc>
                <a:spcPct val="100000"/>
              </a:lnSpc>
              <a:spcBef>
                <a:spcPts val="600"/>
              </a:spcBef>
              <a:spcAft>
                <a:spcPts val="600"/>
              </a:spcAft>
              <a:buClr>
                <a:srgbClr val="606060"/>
              </a:buClr>
              <a:buSzPct val="74000"/>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endParaRPr lang="en-US" sz="1500" dirty="0" smtClean="0"/>
          </a:p>
          <a:p>
            <a:pPr marL="500063" indent="-500063" eaLnBrk="1">
              <a:lnSpc>
                <a:spcPct val="100000"/>
              </a:lnSpc>
              <a:spcBef>
                <a:spcPts val="600"/>
              </a:spcBef>
              <a:spcAft>
                <a:spcPts val="600"/>
              </a:spcAft>
              <a:buClr>
                <a:srgbClr val="606060"/>
              </a:buClr>
              <a:buSzPct val="74000"/>
              <a:buFont typeface="Times New Roman" pitchFamily="16" charset="0"/>
              <a:buBlip>
                <a:blip r:embed="rId2"/>
              </a:buBlip>
              <a:tabLst>
                <a:tab pos="500063" algn="l"/>
                <a:tab pos="612775" algn="l"/>
                <a:tab pos="1069975" algn="l"/>
                <a:tab pos="1527175" algn="l"/>
                <a:tab pos="1984375" algn="l"/>
                <a:tab pos="2441575" algn="l"/>
                <a:tab pos="2898775" algn="l"/>
                <a:tab pos="3355975" algn="l"/>
                <a:tab pos="3813175" algn="l"/>
                <a:tab pos="4270375" algn="l"/>
                <a:tab pos="4727575" algn="l"/>
                <a:tab pos="5184775" algn="l"/>
                <a:tab pos="5641975" algn="l"/>
                <a:tab pos="6099175" algn="l"/>
                <a:tab pos="6556375" algn="l"/>
                <a:tab pos="7013575" algn="l"/>
                <a:tab pos="7470775" algn="l"/>
                <a:tab pos="7927975" algn="l"/>
                <a:tab pos="8385175" algn="l"/>
                <a:tab pos="8842375" algn="l"/>
                <a:tab pos="9299575" algn="l"/>
                <a:tab pos="9410700" algn="l"/>
                <a:tab pos="10134600" algn="l"/>
                <a:tab pos="10858500" algn="l"/>
                <a:tab pos="11582400" algn="l"/>
              </a:tabLst>
              <a:defRPr/>
            </a:pPr>
            <a:r>
              <a:rPr lang="en-US" sz="4000" dirty="0" smtClean="0"/>
              <a:t>The example of waterfalls. </a:t>
            </a:r>
          </a:p>
          <a:p>
            <a:pPr>
              <a:defRPr/>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Grp="1" noChangeArrowheads="1"/>
          </p:cNvSpPr>
          <p:nvPr>
            <p:ph type="title" idx="4294967295"/>
          </p:nvPr>
        </p:nvSpPr>
        <p:spPr>
          <a:xfrm>
            <a:off x="508000" y="596900"/>
            <a:ext cx="11988800" cy="11541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Patience</a:t>
            </a:r>
          </a:p>
        </p:txBody>
      </p:sp>
      <p:sp>
        <p:nvSpPr>
          <p:cNvPr id="59395" name="Rectangle 2"/>
          <p:cNvSpPr>
            <a:spLocks noGrp="1" noChangeArrowheads="1"/>
          </p:cNvSpPr>
          <p:nvPr>
            <p:ph type="body" idx="4294967295"/>
          </p:nvPr>
        </p:nvSpPr>
        <p:spPr>
          <a:xfrm>
            <a:off x="481013" y="2055813"/>
            <a:ext cx="11988800" cy="7391400"/>
          </a:xfrm>
        </p:spPr>
        <p:txBody>
          <a:bodyPr/>
          <a:lstStyle/>
          <a:p>
            <a:pPr marL="373063" indent="-371475" eaLnBrk="1">
              <a:lnSpc>
                <a:spcPct val="100000"/>
              </a:lnSpc>
              <a:spcBef>
                <a:spcPts val="2900"/>
              </a:spcBef>
              <a:buClr>
                <a:srgbClr val="606060"/>
              </a:buClr>
              <a:buSzPct val="87000"/>
              <a:buFont typeface="Times New Roman" pitchFamily="16" charset="0"/>
              <a:buBlip>
                <a:blip r:embed="rId3"/>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700" dirty="0" smtClean="0">
                <a:effectLst>
                  <a:outerShdw blurRad="38100" dist="38100" dir="2700000" algn="tl">
                    <a:srgbClr val="000000">
                      <a:alpha val="43137"/>
                    </a:srgbClr>
                  </a:outerShdw>
                </a:effectLst>
              </a:rPr>
              <a:t>Some people have no patience. </a:t>
            </a:r>
          </a:p>
          <a:p>
            <a:pPr marL="373063" indent="-371475" eaLnBrk="1">
              <a:lnSpc>
                <a:spcPct val="100000"/>
              </a:lnSpc>
              <a:spcBef>
                <a:spcPts val="2900"/>
              </a:spcBef>
              <a:buClr>
                <a:srgbClr val="606060"/>
              </a:buClr>
              <a:buSzPct val="87000"/>
              <a:buFont typeface="Times New Roman" pitchFamily="16" charset="0"/>
              <a:buBlip>
                <a:blip r:embed="rId3"/>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700" dirty="0" smtClean="0">
                <a:effectLst>
                  <a:outerShdw blurRad="38100" dist="38100" dir="2700000" algn="tl">
                    <a:srgbClr val="000000">
                      <a:alpha val="43137"/>
                    </a:srgbClr>
                  </a:outerShdw>
                </a:effectLst>
              </a:rPr>
              <a:t>When it’s time for fun and relaxation, everyone has patience. When it’s time to be serious, we have no patience. </a:t>
            </a:r>
          </a:p>
          <a:p>
            <a:pPr marL="373063" indent="-371475" eaLnBrk="1">
              <a:lnSpc>
                <a:spcPct val="100000"/>
              </a:lnSpc>
              <a:spcBef>
                <a:spcPts val="2900"/>
              </a:spcBef>
              <a:buClr>
                <a:srgbClr val="606060"/>
              </a:buClr>
              <a:buSzPct val="87000"/>
              <a:buFont typeface="Times New Roman" pitchFamily="16" charset="0"/>
              <a:buBlip>
                <a:blip r:embed="rId3"/>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700" dirty="0" smtClean="0">
                <a:effectLst>
                  <a:outerShdw blurRad="38100" dist="38100" dir="2700000" algn="tl">
                    <a:srgbClr val="000000">
                      <a:alpha val="43137"/>
                    </a:srgbClr>
                  </a:outerShdw>
                </a:effectLst>
              </a:rPr>
              <a:t>Patience is a quality coming from trust and belief.  The more you trust and believe, the more you will have patience.</a:t>
            </a:r>
          </a:p>
          <a:p>
            <a:pPr marL="373063" indent="-371475" eaLnBrk="1">
              <a:lnSpc>
                <a:spcPct val="100000"/>
              </a:lnSpc>
              <a:spcBef>
                <a:spcPts val="2900"/>
              </a:spcBef>
              <a:buClr>
                <a:srgbClr val="606060"/>
              </a:buClr>
              <a:buSzPct val="87000"/>
              <a:buFont typeface="Times New Roman" pitchFamily="16" charset="0"/>
              <a:buBlip>
                <a:blip r:embed="rId3"/>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700" dirty="0" smtClean="0">
                <a:effectLst>
                  <a:outerShdw blurRad="38100" dist="38100" dir="2700000" algn="tl">
                    <a:srgbClr val="000000">
                      <a:alpha val="43137"/>
                    </a:srgbClr>
                  </a:outerShdw>
                </a:effectLst>
              </a:rPr>
              <a:t>Spend time with nature. Get out of your environment. The more you go to a peaceful environment, the more you develop peace within.</a:t>
            </a:r>
            <a:r>
              <a:rPr lang="en-US" sz="4000" dirty="0" smtClean="0">
                <a:effectLst>
                  <a:outerShdw blurRad="38100" dist="38100" dir="2700000" algn="tl">
                    <a:srgbClr val="000000">
                      <a:alpha val="43137"/>
                    </a:srgbClr>
                  </a:outerShdw>
                </a:effectLst>
              </a:rPr>
              <a:t> </a:t>
            </a:r>
          </a:p>
          <a:p>
            <a:pPr marL="665163" lvl="1" indent="-373063" eaLnBrk="1">
              <a:lnSpc>
                <a:spcPct val="100000"/>
              </a:lnSpc>
              <a:spcBef>
                <a:spcPts val="2900"/>
              </a:spcBef>
              <a:spcAft>
                <a:spcPts val="1425"/>
              </a:spcAft>
              <a:buClr>
                <a:srgbClr val="606060"/>
              </a:buClr>
              <a:buSzPct val="87000"/>
              <a:buFont typeface="Times New Roman" pitchFamily="16" charset="0"/>
              <a:buBlip>
                <a:blip r:embed="rId3"/>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There is great benefit in visiting the beach, mountains, etc.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5213"/>
            <a:ext cx="13003213" cy="8382000"/>
          </a:xfrm>
        </p:spPr>
        <p:txBody>
          <a:bodyPr/>
          <a:lstStyle/>
          <a:p>
            <a:pPr marL="373063" indent="-371475" eaLnBrk="1">
              <a:lnSpc>
                <a:spcPct val="100000"/>
              </a:lnSpc>
              <a:spcBef>
                <a:spcPts val="600"/>
              </a:spcBef>
              <a:spcAft>
                <a:spcPts val="300"/>
              </a:spcAft>
              <a:buClr>
                <a:srgbClr val="606060"/>
              </a:buClr>
              <a:buSzPct val="87000"/>
              <a:buFont typeface="Times New Roman" pitchFamily="16" charset="0"/>
              <a:buBlip>
                <a:blip r:embed="rId2"/>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There is a lot of benefit to learning how to survive on your own:</a:t>
            </a:r>
          </a:p>
          <a:p>
            <a:pPr marL="373063" indent="-371475" eaLnBrk="1">
              <a:lnSpc>
                <a:spcPct val="100000"/>
              </a:lnSpc>
              <a:spcBef>
                <a:spcPts val="600"/>
              </a:spcBef>
              <a:spcAft>
                <a:spcPts val="300"/>
              </a:spcAft>
              <a:buClr>
                <a:srgbClr val="606060"/>
              </a:buClr>
              <a:buSzPct val="87000"/>
              <a:buFont typeface="Wingdings" pitchFamily="2" charset="2"/>
              <a:buChar char="Ø"/>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t>How to hunt. </a:t>
            </a:r>
          </a:p>
          <a:p>
            <a:pPr marL="373063" indent="-371475" eaLnBrk="1">
              <a:lnSpc>
                <a:spcPct val="100000"/>
              </a:lnSpc>
              <a:spcBef>
                <a:spcPts val="600"/>
              </a:spcBef>
              <a:spcAft>
                <a:spcPts val="300"/>
              </a:spcAft>
              <a:buClr>
                <a:srgbClr val="606060"/>
              </a:buClr>
              <a:buSzPct val="87000"/>
              <a:buFont typeface="Wingdings" pitchFamily="2" charset="2"/>
              <a:buChar char="Ø"/>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t>How to cook. </a:t>
            </a:r>
          </a:p>
          <a:p>
            <a:pPr marL="373063" indent="-371475" eaLnBrk="1">
              <a:lnSpc>
                <a:spcPct val="100000"/>
              </a:lnSpc>
              <a:spcBef>
                <a:spcPts val="600"/>
              </a:spcBef>
              <a:spcAft>
                <a:spcPts val="300"/>
              </a:spcAft>
              <a:buClr>
                <a:srgbClr val="606060"/>
              </a:buClr>
              <a:buSzPct val="87000"/>
              <a:buFont typeface="Wingdings" pitchFamily="2" charset="2"/>
              <a:buChar char="Ø"/>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t>How to swim. </a:t>
            </a:r>
          </a:p>
          <a:p>
            <a:pPr marL="373063" indent="-371475" eaLnBrk="1">
              <a:lnSpc>
                <a:spcPct val="100000"/>
              </a:lnSpc>
              <a:spcBef>
                <a:spcPts val="600"/>
              </a:spcBef>
              <a:spcAft>
                <a:spcPts val="300"/>
              </a:spcAft>
              <a:buClr>
                <a:srgbClr val="606060"/>
              </a:buClr>
              <a:buSzPct val="87000"/>
              <a:buFont typeface="Wingdings" pitchFamily="2" charset="2"/>
              <a:buChar char="Ø"/>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t>How to survive in general by yourself. </a:t>
            </a:r>
          </a:p>
          <a:p>
            <a:pPr marL="373063" indent="-371475" eaLnBrk="1">
              <a:lnSpc>
                <a:spcPct val="100000"/>
              </a:lnSpc>
              <a:spcBef>
                <a:spcPts val="600"/>
              </a:spcBef>
              <a:spcAft>
                <a:spcPts val="3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endParaRPr lang="en-US" sz="1000" dirty="0" smtClean="0"/>
          </a:p>
          <a:p>
            <a:pPr marL="373063" indent="-371475" eaLnBrk="1">
              <a:lnSpc>
                <a:spcPct val="100000"/>
              </a:lnSpc>
              <a:spcBef>
                <a:spcPts val="600"/>
              </a:spcBef>
              <a:spcAft>
                <a:spcPts val="300"/>
              </a:spcAft>
              <a:buClr>
                <a:srgbClr val="606060"/>
              </a:buClr>
              <a:buSzPct val="87000"/>
              <a:buFont typeface="Times New Roman" pitchFamily="16" charset="0"/>
              <a:buBlip>
                <a:blip r:embed="rId2"/>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This helps to develop the leader within you. Some one with a body, a heart and a brain. Someone who is able to make the right decisions, at the right time, for the right cause.</a:t>
            </a:r>
            <a:r>
              <a:rPr lang="en-US" sz="3500" dirty="0" smtClean="0"/>
              <a:t> </a:t>
            </a:r>
          </a:p>
          <a:p>
            <a:pPr marL="373063" indent="-371475" eaLnBrk="1">
              <a:lnSpc>
                <a:spcPct val="100000"/>
              </a:lnSpc>
              <a:spcBef>
                <a:spcPts val="600"/>
              </a:spcBef>
              <a:spcAft>
                <a:spcPts val="3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endParaRPr lang="en-US" sz="1000" dirty="0" smtClean="0"/>
          </a:p>
          <a:p>
            <a:pPr marL="373063" indent="-371475" eaLnBrk="1">
              <a:lnSpc>
                <a:spcPct val="100000"/>
              </a:lnSpc>
              <a:spcBef>
                <a:spcPts val="600"/>
              </a:spcBef>
              <a:spcAft>
                <a:spcPts val="3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endParaRPr lang="en-US" sz="1000" dirty="0" smtClean="0"/>
          </a:p>
          <a:p>
            <a:pPr marL="373063" indent="-371475" eaLnBrk="1">
              <a:lnSpc>
                <a:spcPct val="100000"/>
              </a:lnSpc>
              <a:spcBef>
                <a:spcPts val="600"/>
              </a:spcBef>
              <a:spcAft>
                <a:spcPts val="300"/>
              </a:spcAft>
              <a:buClr>
                <a:srgbClr val="606060"/>
              </a:buClr>
              <a:buSzPct val="87000"/>
              <a:buFont typeface="Times New Roman" pitchFamily="16" charset="0"/>
              <a:buBlip>
                <a:blip r:embed="rId2"/>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This is called wisdom; one of the highest gifts Allah can give to someone is wisdom. The opposite of that is foolishness. </a:t>
            </a:r>
          </a:p>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0242" name="Rectangle 1"/>
          <p:cNvSpPr>
            <a:spLocks noGrp="1" noChangeArrowheads="1"/>
          </p:cNvSpPr>
          <p:nvPr>
            <p:ph type="title" idx="4294967295"/>
          </p:nvPr>
        </p:nvSpPr>
        <p:spPr>
          <a:xfrm>
            <a:off x="514350" y="303213"/>
            <a:ext cx="11988800" cy="12954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Love</a:t>
            </a:r>
          </a:p>
        </p:txBody>
      </p:sp>
      <p:sp>
        <p:nvSpPr>
          <p:cNvPr id="10243" name="Rectangle 2"/>
          <p:cNvSpPr>
            <a:spLocks noChangeArrowheads="1"/>
          </p:cNvSpPr>
          <p:nvPr/>
        </p:nvSpPr>
        <p:spPr bwMode="auto">
          <a:xfrm>
            <a:off x="514350" y="1674813"/>
            <a:ext cx="11855450" cy="7391400"/>
          </a:xfrm>
          <a:prstGeom prst="rect">
            <a:avLst/>
          </a:prstGeom>
          <a:noFill/>
          <a:ln>
            <a:noFill/>
          </a:ln>
          <a:effectLst/>
          <a:extLst>
            <a:ext uri="{909E8E84-426E-40DD-AFC4-6F175D3DCCD1}"/>
            <a:ext uri="{91240B29-F687-4F45-9708-019B960494DF}"/>
            <a:ext uri="{AF507438-7753-43E0-B8FC-AC1667EBCBE1}"/>
          </a:extLst>
        </p:spPr>
        <p:txBody>
          <a:bodyPr lIns="0" tIns="0" rIns="0" bIns="0" anchor="ctr"/>
          <a:lstStyle/>
          <a:p>
            <a:pPr marL="704850" indent="-704850" algn="ctr">
              <a:lnSpc>
                <a:spcPct val="100000"/>
              </a:lnSpc>
              <a:spcBef>
                <a:spcPts val="3900"/>
              </a:spcBef>
              <a:buClr>
                <a:srgbClr val="606060"/>
              </a:buClr>
              <a:buSzPct val="50000"/>
              <a:buFont typeface="Times New Roman" pitchFamily="16" charset="0"/>
              <a:buBlip>
                <a:blip r:embed="rId4"/>
              </a:buBlip>
              <a:tabLst>
                <a:tab pos="704850" algn="l"/>
                <a:tab pos="1162050" algn="l"/>
                <a:tab pos="1619250" algn="l"/>
                <a:tab pos="2076450" algn="l"/>
                <a:tab pos="2533650" algn="l"/>
                <a:tab pos="2990850" algn="l"/>
                <a:tab pos="3448050" algn="l"/>
                <a:tab pos="3905250" algn="l"/>
                <a:tab pos="4362450" algn="l"/>
                <a:tab pos="4819650" algn="l"/>
                <a:tab pos="5276850" algn="l"/>
                <a:tab pos="5734050" algn="l"/>
                <a:tab pos="6191250" algn="l"/>
                <a:tab pos="6648450" algn="l"/>
                <a:tab pos="7105650" algn="l"/>
                <a:tab pos="7562850" algn="l"/>
                <a:tab pos="8020050" algn="l"/>
                <a:tab pos="8477250" algn="l"/>
                <a:tab pos="8934450" algn="l"/>
                <a:tab pos="9391650" algn="l"/>
                <a:tab pos="9848850" algn="l"/>
                <a:tab pos="10134600" algn="l"/>
                <a:tab pos="10858500" algn="l"/>
                <a:tab pos="11582400" algn="l"/>
              </a:tabLst>
              <a:defRPr/>
            </a:pPr>
            <a:r>
              <a:rPr lang="en-US" sz="5000" dirty="0">
                <a:solidFill>
                  <a:srgbClr val="606060"/>
                </a:solidFill>
                <a:effectLst>
                  <a:outerShdw blurRad="38100" dist="38100" dir="2700000" algn="tl">
                    <a:srgbClr val="000000">
                      <a:alpha val="43137"/>
                    </a:srgbClr>
                  </a:outerShdw>
                </a:effectLst>
                <a:latin typeface="Gill Sans" charset="0"/>
              </a:rPr>
              <a:t>Do I love myself? </a:t>
            </a:r>
          </a:p>
          <a:p>
            <a:pPr marL="704850" indent="-704850" algn="ctr">
              <a:lnSpc>
                <a:spcPct val="100000"/>
              </a:lnSpc>
              <a:spcBef>
                <a:spcPts val="3900"/>
              </a:spcBef>
              <a:buClr>
                <a:srgbClr val="606060"/>
              </a:buClr>
              <a:buSzPct val="50000"/>
              <a:buFont typeface="Times New Roman" pitchFamily="16" charset="0"/>
              <a:buBlip>
                <a:blip r:embed="rId4"/>
              </a:buBlip>
              <a:tabLst>
                <a:tab pos="704850" algn="l"/>
                <a:tab pos="1162050" algn="l"/>
                <a:tab pos="1619250" algn="l"/>
                <a:tab pos="2076450" algn="l"/>
                <a:tab pos="2533650" algn="l"/>
                <a:tab pos="2990850" algn="l"/>
                <a:tab pos="3448050" algn="l"/>
                <a:tab pos="3905250" algn="l"/>
                <a:tab pos="4362450" algn="l"/>
                <a:tab pos="4819650" algn="l"/>
                <a:tab pos="5276850" algn="l"/>
                <a:tab pos="5734050" algn="l"/>
                <a:tab pos="6191250" algn="l"/>
                <a:tab pos="6648450" algn="l"/>
                <a:tab pos="7105650" algn="l"/>
                <a:tab pos="7562850" algn="l"/>
                <a:tab pos="8020050" algn="l"/>
                <a:tab pos="8477250" algn="l"/>
                <a:tab pos="8934450" algn="l"/>
                <a:tab pos="9391650" algn="l"/>
                <a:tab pos="9848850" algn="l"/>
                <a:tab pos="10134600" algn="l"/>
                <a:tab pos="10858500" algn="l"/>
                <a:tab pos="11582400" algn="l"/>
              </a:tabLst>
              <a:defRPr/>
            </a:pPr>
            <a:r>
              <a:rPr lang="en-US" sz="5000" dirty="0">
                <a:solidFill>
                  <a:srgbClr val="606060"/>
                </a:solidFill>
                <a:effectLst>
                  <a:outerShdw blurRad="38100" dist="38100" dir="2700000" algn="tl">
                    <a:srgbClr val="000000">
                      <a:alpha val="43137"/>
                    </a:srgbClr>
                  </a:outerShdw>
                </a:effectLst>
                <a:latin typeface="Gill Sans" charset="0"/>
              </a:rPr>
              <a:t>Do I love my parents?</a:t>
            </a:r>
          </a:p>
          <a:p>
            <a:pPr marL="704850" indent="-704850" algn="ctr">
              <a:lnSpc>
                <a:spcPct val="100000"/>
              </a:lnSpc>
              <a:spcBef>
                <a:spcPts val="3900"/>
              </a:spcBef>
              <a:buClr>
                <a:srgbClr val="606060"/>
              </a:buClr>
              <a:buSzPct val="50000"/>
              <a:buFont typeface="Times New Roman" pitchFamily="16" charset="0"/>
              <a:buBlip>
                <a:blip r:embed="rId4"/>
              </a:buBlip>
              <a:tabLst>
                <a:tab pos="704850" algn="l"/>
                <a:tab pos="1162050" algn="l"/>
                <a:tab pos="1619250" algn="l"/>
                <a:tab pos="2076450" algn="l"/>
                <a:tab pos="2533650" algn="l"/>
                <a:tab pos="2990850" algn="l"/>
                <a:tab pos="3448050" algn="l"/>
                <a:tab pos="3905250" algn="l"/>
                <a:tab pos="4362450" algn="l"/>
                <a:tab pos="4819650" algn="l"/>
                <a:tab pos="5276850" algn="l"/>
                <a:tab pos="5734050" algn="l"/>
                <a:tab pos="6191250" algn="l"/>
                <a:tab pos="6648450" algn="l"/>
                <a:tab pos="7105650" algn="l"/>
                <a:tab pos="7562850" algn="l"/>
                <a:tab pos="8020050" algn="l"/>
                <a:tab pos="8477250" algn="l"/>
                <a:tab pos="8934450" algn="l"/>
                <a:tab pos="9391650" algn="l"/>
                <a:tab pos="9848850" algn="l"/>
                <a:tab pos="10134600" algn="l"/>
                <a:tab pos="10858500" algn="l"/>
                <a:tab pos="11582400" algn="l"/>
              </a:tabLst>
              <a:defRPr/>
            </a:pPr>
            <a:r>
              <a:rPr lang="en-US" sz="5000" dirty="0">
                <a:solidFill>
                  <a:srgbClr val="606060"/>
                </a:solidFill>
                <a:effectLst>
                  <a:outerShdw blurRad="38100" dist="38100" dir="2700000" algn="tl">
                    <a:srgbClr val="000000">
                      <a:alpha val="43137"/>
                    </a:srgbClr>
                  </a:outerShdw>
                </a:effectLst>
                <a:latin typeface="Gill Sans" charset="0"/>
              </a:rPr>
              <a:t>Do I love Allah?</a:t>
            </a:r>
          </a:p>
          <a:p>
            <a:pPr marL="704850" indent="-704850" algn="ctr">
              <a:lnSpc>
                <a:spcPct val="100000"/>
              </a:lnSpc>
              <a:spcBef>
                <a:spcPts val="3900"/>
              </a:spcBef>
              <a:buClr>
                <a:srgbClr val="606060"/>
              </a:buClr>
              <a:buSzPct val="50000"/>
              <a:buFont typeface="Times New Roman" pitchFamily="16" charset="0"/>
              <a:buBlip>
                <a:blip r:embed="rId4"/>
              </a:buBlip>
              <a:tabLst>
                <a:tab pos="704850" algn="l"/>
                <a:tab pos="1162050" algn="l"/>
                <a:tab pos="1619250" algn="l"/>
                <a:tab pos="2076450" algn="l"/>
                <a:tab pos="2533650" algn="l"/>
                <a:tab pos="2990850" algn="l"/>
                <a:tab pos="3448050" algn="l"/>
                <a:tab pos="3905250" algn="l"/>
                <a:tab pos="4362450" algn="l"/>
                <a:tab pos="4819650" algn="l"/>
                <a:tab pos="5276850" algn="l"/>
                <a:tab pos="5734050" algn="l"/>
                <a:tab pos="6191250" algn="l"/>
                <a:tab pos="6648450" algn="l"/>
                <a:tab pos="7105650" algn="l"/>
                <a:tab pos="7562850" algn="l"/>
                <a:tab pos="8020050" algn="l"/>
                <a:tab pos="8477250" algn="l"/>
                <a:tab pos="8934450" algn="l"/>
                <a:tab pos="9391650" algn="l"/>
                <a:tab pos="9848850" algn="l"/>
                <a:tab pos="10134600" algn="l"/>
                <a:tab pos="10858500" algn="l"/>
                <a:tab pos="11582400" algn="l"/>
              </a:tabLst>
              <a:defRPr/>
            </a:pPr>
            <a:r>
              <a:rPr lang="en-US" sz="5000" dirty="0">
                <a:solidFill>
                  <a:srgbClr val="606060"/>
                </a:solidFill>
                <a:effectLst>
                  <a:outerShdw blurRad="38100" dist="38100" dir="2700000" algn="tl">
                    <a:srgbClr val="000000">
                      <a:alpha val="43137"/>
                    </a:srgbClr>
                  </a:outerShdw>
                </a:effectLst>
                <a:latin typeface="Gill Sans" charset="0"/>
              </a:rPr>
              <a:t>Do I love </a:t>
            </a:r>
            <a:r>
              <a:rPr lang="en-US" sz="5000" dirty="0" err="1">
                <a:solidFill>
                  <a:srgbClr val="606060"/>
                </a:solidFill>
                <a:effectLst>
                  <a:outerShdw blurRad="38100" dist="38100" dir="2700000" algn="tl">
                    <a:srgbClr val="000000">
                      <a:alpha val="43137"/>
                    </a:srgbClr>
                  </a:outerShdw>
                </a:effectLst>
                <a:latin typeface="Gill Sans" charset="0"/>
              </a:rPr>
              <a:t>RasulAllah</a:t>
            </a:r>
            <a:r>
              <a:rPr lang="en-US" sz="5000" dirty="0">
                <a:solidFill>
                  <a:srgbClr val="606060"/>
                </a:solidFill>
                <a:effectLst>
                  <a:outerShdw blurRad="38100" dist="38100" dir="2700000" algn="tl">
                    <a:srgbClr val="000000">
                      <a:alpha val="43137"/>
                    </a:srgbClr>
                  </a:outerShdw>
                </a:effectLst>
                <a:latin typeface="Gill Sans" charset="0"/>
              </a:rPr>
              <a:t> SAW?</a:t>
            </a:r>
          </a:p>
          <a:p>
            <a:pPr marL="704850" indent="-704850" algn="ctr">
              <a:lnSpc>
                <a:spcPct val="100000"/>
              </a:lnSpc>
              <a:spcBef>
                <a:spcPts val="3900"/>
              </a:spcBef>
              <a:buClr>
                <a:srgbClr val="606060"/>
              </a:buClr>
              <a:buSzPct val="50000"/>
              <a:buFont typeface="Times New Roman" pitchFamily="16" charset="0"/>
              <a:buBlip>
                <a:blip r:embed="rId4"/>
              </a:buBlip>
              <a:tabLst>
                <a:tab pos="704850" algn="l"/>
                <a:tab pos="1162050" algn="l"/>
                <a:tab pos="1619250" algn="l"/>
                <a:tab pos="2076450" algn="l"/>
                <a:tab pos="2533650" algn="l"/>
                <a:tab pos="2990850" algn="l"/>
                <a:tab pos="3448050" algn="l"/>
                <a:tab pos="3905250" algn="l"/>
                <a:tab pos="4362450" algn="l"/>
                <a:tab pos="4819650" algn="l"/>
                <a:tab pos="5276850" algn="l"/>
                <a:tab pos="5734050" algn="l"/>
                <a:tab pos="6191250" algn="l"/>
                <a:tab pos="6648450" algn="l"/>
                <a:tab pos="7105650" algn="l"/>
                <a:tab pos="7562850" algn="l"/>
                <a:tab pos="8020050" algn="l"/>
                <a:tab pos="8477250" algn="l"/>
                <a:tab pos="8934450" algn="l"/>
                <a:tab pos="9391650" algn="l"/>
                <a:tab pos="9848850" algn="l"/>
                <a:tab pos="10134600" algn="l"/>
                <a:tab pos="10858500" algn="l"/>
                <a:tab pos="11582400" algn="l"/>
              </a:tabLst>
              <a:defRPr/>
            </a:pPr>
            <a:r>
              <a:rPr lang="en-US" sz="5000" dirty="0">
                <a:solidFill>
                  <a:srgbClr val="606060"/>
                </a:solidFill>
                <a:effectLst>
                  <a:outerShdw blurRad="38100" dist="38100" dir="2700000" algn="tl">
                    <a:srgbClr val="000000">
                      <a:alpha val="43137"/>
                    </a:srgbClr>
                  </a:outerShdw>
                </a:effectLst>
                <a:latin typeface="Gill Sans" charset="0"/>
              </a:rPr>
              <a:t>Do I love </a:t>
            </a:r>
            <a:r>
              <a:rPr lang="en-US" sz="5000" i="1" dirty="0" err="1">
                <a:solidFill>
                  <a:srgbClr val="606060"/>
                </a:solidFill>
                <a:effectLst>
                  <a:outerShdw blurRad="38100" dist="38100" dir="2700000" algn="tl">
                    <a:srgbClr val="000000">
                      <a:alpha val="43137"/>
                    </a:srgbClr>
                  </a:outerShdw>
                </a:effectLst>
                <a:latin typeface="Gill Sans" charset="0"/>
              </a:rPr>
              <a:t>Muslimeen</a:t>
            </a:r>
            <a:r>
              <a:rPr lang="en-US" sz="5000" dirty="0">
                <a:solidFill>
                  <a:srgbClr val="606060"/>
                </a:solidFill>
                <a:effectLst>
                  <a:outerShdw blurRad="38100" dist="38100" dir="2700000" algn="tl">
                    <a:srgbClr val="000000">
                      <a:alpha val="43137"/>
                    </a:srgbClr>
                  </a:outerShdw>
                </a:effectLst>
                <a:latin typeface="Gill Sans" charset="0"/>
              </a:rPr>
              <a:t>?</a:t>
            </a:r>
          </a:p>
          <a:p>
            <a:pPr marL="704850" indent="-704850" algn="ctr">
              <a:lnSpc>
                <a:spcPct val="100000"/>
              </a:lnSpc>
              <a:spcBef>
                <a:spcPts val="3900"/>
              </a:spcBef>
              <a:buClr>
                <a:srgbClr val="606060"/>
              </a:buClr>
              <a:buSzPct val="50000"/>
              <a:buFont typeface="Times New Roman" pitchFamily="16" charset="0"/>
              <a:buBlip>
                <a:blip r:embed="rId4"/>
              </a:buBlip>
              <a:tabLst>
                <a:tab pos="704850" algn="l"/>
                <a:tab pos="1162050" algn="l"/>
                <a:tab pos="1619250" algn="l"/>
                <a:tab pos="2076450" algn="l"/>
                <a:tab pos="2533650" algn="l"/>
                <a:tab pos="2990850" algn="l"/>
                <a:tab pos="3448050" algn="l"/>
                <a:tab pos="3905250" algn="l"/>
                <a:tab pos="4362450" algn="l"/>
                <a:tab pos="4819650" algn="l"/>
                <a:tab pos="5276850" algn="l"/>
                <a:tab pos="5734050" algn="l"/>
                <a:tab pos="6191250" algn="l"/>
                <a:tab pos="6648450" algn="l"/>
                <a:tab pos="7105650" algn="l"/>
                <a:tab pos="7562850" algn="l"/>
                <a:tab pos="8020050" algn="l"/>
                <a:tab pos="8477250" algn="l"/>
                <a:tab pos="8934450" algn="l"/>
                <a:tab pos="9391650" algn="l"/>
                <a:tab pos="9848850" algn="l"/>
                <a:tab pos="10134600" algn="l"/>
                <a:tab pos="10858500" algn="l"/>
                <a:tab pos="11582400" algn="l"/>
              </a:tabLst>
              <a:defRPr/>
            </a:pPr>
            <a:r>
              <a:rPr lang="en-US" sz="5000" dirty="0">
                <a:solidFill>
                  <a:srgbClr val="606060"/>
                </a:solidFill>
                <a:effectLst>
                  <a:outerShdw blurRad="38100" dist="38100" dir="2700000" algn="tl">
                    <a:srgbClr val="000000">
                      <a:alpha val="43137"/>
                    </a:srgbClr>
                  </a:outerShdw>
                </a:effectLst>
                <a:latin typeface="Gill Sans" charset="0"/>
              </a:rPr>
              <a:t>Do I Love mankind?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213" y="2132013"/>
            <a:ext cx="11985625" cy="5715000"/>
          </a:xfrm>
        </p:spPr>
        <p:txBody>
          <a:bodyPr/>
          <a:lstStyle/>
          <a:p>
            <a:pPr marL="373063" indent="-371475" eaLnBrk="1">
              <a:lnSpc>
                <a:spcPct val="100000"/>
              </a:lnSpc>
              <a:spcBef>
                <a:spcPts val="2900"/>
              </a:spcBef>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pPr>
            <a:r>
              <a:rPr lang="ar-SA" sz="4500" smtClean="0">
                <a:effectLst>
                  <a:outerShdw blurRad="38100" dist="38100" dir="2700000" algn="tl">
                    <a:srgbClr val="C0C0C0"/>
                  </a:outerShdw>
                </a:effectLst>
              </a:rPr>
              <a:t>يُؤْتِي الْحِكْمَةَ مَنْ يَشَاءُ ۚ وَمَنْ يُؤْتَ الْحِكْمَةَ فَقَدْ أُوتِيَ خَيْرًا كَثِيرًا ۗ وَمَا يَذَّكَّرُ إِلَّا أُولُو الْأَلْبَابِ</a:t>
            </a:r>
            <a:endParaRPr lang="en-US" sz="4500" smtClean="0">
              <a:effectLst>
                <a:outerShdw blurRad="38100" dist="38100" dir="2700000" algn="tl">
                  <a:srgbClr val="C0C0C0"/>
                </a:outerShdw>
              </a:effectLst>
            </a:endParaRPr>
          </a:p>
          <a:p>
            <a:pPr marL="373063" indent="-371475" eaLnBrk="1">
              <a:lnSpc>
                <a:spcPct val="100000"/>
              </a:lnSpc>
              <a:spcBef>
                <a:spcPts val="2900"/>
              </a:spcBef>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pPr>
            <a:r>
              <a:rPr lang="en-US" sz="3600" i="1" smtClean="0">
                <a:effectLst>
                  <a:outerShdw blurRad="38100" dist="38100" dir="2700000" algn="tl">
                    <a:srgbClr val="C0C0C0"/>
                  </a:outerShdw>
                </a:effectLst>
              </a:rPr>
              <a:t>He gives wisdom to whom He wills, and whoever has been given wisdom has certainly been given much good. And none will remember except those of understanding. </a:t>
            </a:r>
          </a:p>
          <a:p>
            <a:pPr marL="373063" indent="-371475" eaLnBrk="1">
              <a:lnSpc>
                <a:spcPct val="100000"/>
              </a:lnSpc>
              <a:spcBef>
                <a:spcPts val="2900"/>
              </a:spcBef>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pPr>
            <a:r>
              <a:rPr lang="en-US" sz="3300" smtClean="0"/>
              <a:t>(Surah Baqarah 2:269)</a:t>
            </a:r>
          </a:p>
          <a:p>
            <a:pPr marL="373063" indent="-371475">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pPr>
            <a:endParaRPr 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013" y="912813"/>
            <a:ext cx="12115800" cy="8001000"/>
          </a:xfrm>
        </p:spPr>
        <p:txBody>
          <a:bodyPr/>
          <a:lstStyle/>
          <a:p>
            <a:pPr marL="373063" indent="-371475" eaLnBrk="1">
              <a:lnSpc>
                <a:spcPct val="100000"/>
              </a:lnSpc>
              <a:spcBef>
                <a:spcPts val="1200"/>
              </a:spcBef>
              <a:spcAft>
                <a:spcPts val="600"/>
              </a:spcAft>
              <a:buClr>
                <a:srgbClr val="606060"/>
              </a:buClr>
              <a:buSzPct val="87000"/>
              <a:buFont typeface="Times New Roman" pitchFamily="16" charset="0"/>
              <a:buBlip>
                <a:blip r:embed="rId2"/>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The more you are calm </a:t>
            </a:r>
          </a:p>
          <a:p>
            <a:pPr marL="373063" indent="-371475" eaLnBrk="1">
              <a:lnSpc>
                <a:spcPct val="100000"/>
              </a:lnSpc>
              <a:spcBef>
                <a:spcPts val="1200"/>
              </a:spcBef>
              <a:spcAft>
                <a:spcPts val="6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the more you are at peace, </a:t>
            </a:r>
          </a:p>
          <a:p>
            <a:pPr marL="373063" indent="-371475" eaLnBrk="1">
              <a:lnSpc>
                <a:spcPct val="100000"/>
              </a:lnSpc>
              <a:spcBef>
                <a:spcPts val="1200"/>
              </a:spcBef>
              <a:spcAft>
                <a:spcPts val="6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the more you have structure of thinking, </a:t>
            </a:r>
          </a:p>
          <a:p>
            <a:pPr marL="373063" indent="-371475" eaLnBrk="1">
              <a:lnSpc>
                <a:spcPct val="100000"/>
              </a:lnSpc>
              <a:spcBef>
                <a:spcPts val="1200"/>
              </a:spcBef>
              <a:spcAft>
                <a:spcPts val="6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structure of thought, </a:t>
            </a:r>
          </a:p>
          <a:p>
            <a:pPr marL="373063" indent="-371475" eaLnBrk="1">
              <a:lnSpc>
                <a:spcPct val="100000"/>
              </a:lnSpc>
              <a:spcBef>
                <a:spcPts val="1200"/>
              </a:spcBef>
              <a:spcAft>
                <a:spcPts val="6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structure of achievement – </a:t>
            </a:r>
          </a:p>
          <a:p>
            <a:pPr marL="373063" indent="-371475" eaLnBrk="1">
              <a:lnSpc>
                <a:spcPct val="100000"/>
              </a:lnSpc>
              <a:spcBef>
                <a:spcPts val="1200"/>
              </a:spcBef>
              <a:spcAft>
                <a:spcPts val="6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this leads you to achieving. </a:t>
            </a:r>
          </a:p>
          <a:p>
            <a:pPr marL="373063" indent="-371475" eaLnBrk="1">
              <a:lnSpc>
                <a:spcPct val="100000"/>
              </a:lnSpc>
              <a:spcBef>
                <a:spcPts val="1200"/>
              </a:spcBef>
              <a:spcAft>
                <a:spcPts val="600"/>
              </a:spcAft>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endParaRPr lang="en-US" sz="3500" dirty="0" smtClean="0">
              <a:effectLst>
                <a:outerShdw blurRad="38100" dist="38100" dir="2700000" algn="tl">
                  <a:srgbClr val="000000">
                    <a:alpha val="43137"/>
                  </a:srgbClr>
                </a:outerShdw>
              </a:effectLst>
            </a:endParaRPr>
          </a:p>
          <a:p>
            <a:pPr marL="373063" indent="-371475" eaLnBrk="1">
              <a:lnSpc>
                <a:spcPct val="100000"/>
              </a:lnSpc>
              <a:spcBef>
                <a:spcPts val="2900"/>
              </a:spcBef>
              <a:buClr>
                <a:srgbClr val="606060"/>
              </a:buClr>
              <a:buSzPct val="87000"/>
              <a:buFont typeface="Times New Roman" pitchFamily="16" charset="0"/>
              <a:buBlip>
                <a:blip r:embed="rId2"/>
              </a:buBlip>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All of the above is the recipe of success – </a:t>
            </a:r>
          </a:p>
          <a:p>
            <a:pPr marL="373063" indent="-371475" eaLnBrk="1">
              <a:lnSpc>
                <a:spcPct val="100000"/>
              </a:lnSpc>
              <a:spcBef>
                <a:spcPts val="2900"/>
              </a:spcBef>
              <a:buClr>
                <a:srgbClr val="606060"/>
              </a:buClr>
              <a:buSzPct val="87000"/>
              <a:tabLst>
                <a:tab pos="373063" algn="l"/>
                <a:tab pos="485775" algn="l"/>
                <a:tab pos="942975" algn="l"/>
                <a:tab pos="1400175" algn="l"/>
                <a:tab pos="1857375" algn="l"/>
                <a:tab pos="2314575" algn="l"/>
                <a:tab pos="2771775" algn="l"/>
                <a:tab pos="3228975" algn="l"/>
                <a:tab pos="3686175" algn="l"/>
                <a:tab pos="4143375" algn="l"/>
                <a:tab pos="4600575" algn="l"/>
                <a:tab pos="5057775" algn="l"/>
                <a:tab pos="5514975" algn="l"/>
                <a:tab pos="5972175" algn="l"/>
                <a:tab pos="6429375" algn="l"/>
                <a:tab pos="6886575" algn="l"/>
                <a:tab pos="7343775" algn="l"/>
                <a:tab pos="7800975" algn="l"/>
                <a:tab pos="8258175" algn="l"/>
                <a:tab pos="8715375" algn="l"/>
                <a:tab pos="9172575" algn="l"/>
                <a:tab pos="9410700" algn="l"/>
                <a:tab pos="10134600" algn="l"/>
                <a:tab pos="10858500" algn="l"/>
                <a:tab pos="11582400" algn="l"/>
              </a:tabLst>
              <a:defRPr/>
            </a:pPr>
            <a:r>
              <a:rPr lang="en-US" sz="3500" i="1" dirty="0" err="1" smtClean="0">
                <a:effectLst>
                  <a:outerShdw blurRad="38100" dist="38100" dir="2700000" algn="tl">
                    <a:srgbClr val="000000">
                      <a:alpha val="43137"/>
                    </a:srgbClr>
                  </a:outerShdw>
                </a:effectLst>
              </a:rPr>
              <a:t>dunya</a:t>
            </a:r>
            <a:r>
              <a:rPr lang="en-US" sz="3500" dirty="0" smtClean="0">
                <a:effectLst>
                  <a:outerShdw blurRad="38100" dist="38100" dir="2700000" algn="tl">
                    <a:srgbClr val="000000">
                      <a:alpha val="43137"/>
                    </a:srgbClr>
                  </a:outerShdw>
                </a:effectLst>
              </a:rPr>
              <a:t> and </a:t>
            </a:r>
            <a:r>
              <a:rPr lang="en-US" sz="3500" i="1" dirty="0" err="1" smtClean="0">
                <a:effectLst>
                  <a:outerShdw blurRad="38100" dist="38100" dir="2700000" algn="tl">
                    <a:srgbClr val="000000">
                      <a:alpha val="43137"/>
                    </a:srgbClr>
                  </a:outerShdw>
                </a:effectLst>
              </a:rPr>
              <a:t>aakhira</a:t>
            </a:r>
            <a:r>
              <a:rPr lang="en-US" sz="3500" dirty="0" smtClean="0">
                <a:effectLst>
                  <a:outerShdw blurRad="38100" dist="38100" dir="2700000" algn="tl">
                    <a:srgbClr val="000000">
                      <a:alpha val="43137"/>
                    </a:srgbClr>
                  </a:outerShdw>
                </a:effectLst>
              </a:rPr>
              <a:t>. </a:t>
            </a:r>
          </a:p>
          <a:p>
            <a:pPr>
              <a:defRPr/>
            </a:pPr>
            <a:endParaRPr lang="en-US" dirty="0"/>
          </a:p>
        </p:txBody>
      </p:sp>
      <p:pic>
        <p:nvPicPr>
          <p:cNvPr id="57347" name="Picture 9" descr="C:\Program Files (x86)\Microsoft Office\MEDIA\OFFICE12\Lines\BD21315_.gif"/>
          <p:cNvPicPr>
            <a:picLocks noChangeAspect="1" noChangeArrowheads="1"/>
          </p:cNvPicPr>
          <p:nvPr/>
        </p:nvPicPr>
        <p:blipFill>
          <a:blip r:embed="rId3" cstate="print"/>
          <a:srcRect/>
          <a:stretch>
            <a:fillRect/>
          </a:stretch>
        </p:blipFill>
        <p:spPr bwMode="auto">
          <a:xfrm>
            <a:off x="2081213" y="5789613"/>
            <a:ext cx="87947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8370" name="Rectangle 1"/>
          <p:cNvSpPr>
            <a:spLocks noGrp="1" noChangeArrowheads="1"/>
          </p:cNvSpPr>
          <p:nvPr>
            <p:ph type="title" idx="4294967295"/>
          </p:nvPr>
        </p:nvSpPr>
        <p:spPr>
          <a:xfrm>
            <a:off x="481013" y="684213"/>
            <a:ext cx="11988800" cy="11557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Journey of Eman</a:t>
            </a:r>
          </a:p>
        </p:txBody>
      </p:sp>
      <p:sp>
        <p:nvSpPr>
          <p:cNvPr id="50179" name="Rectangle 2"/>
          <p:cNvSpPr>
            <a:spLocks noGrp="1" noChangeArrowheads="1"/>
          </p:cNvSpPr>
          <p:nvPr>
            <p:ph type="body" idx="4294967295"/>
          </p:nvPr>
        </p:nvSpPr>
        <p:spPr>
          <a:xfrm>
            <a:off x="481013" y="2436813"/>
            <a:ext cx="11988800" cy="5638800"/>
          </a:xfrm>
        </p:spPr>
        <p:txBody>
          <a:bodyPr/>
          <a:lstStyle/>
          <a:p>
            <a:pPr marL="463550" indent="-463550" eaLnBrk="1">
              <a:lnSpc>
                <a:spcPct val="100000"/>
              </a:lnSpc>
              <a:spcBef>
                <a:spcPts val="3200"/>
              </a:spcBef>
              <a:buClr>
                <a:srgbClr val="606060"/>
              </a:buClr>
              <a:buSzPct val="77000"/>
              <a:buFont typeface="Times New Roman" pitchFamily="16" charset="0"/>
              <a:buBlip>
                <a:blip r:embed="rId4"/>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500" dirty="0" smtClean="0">
                <a:effectLst>
                  <a:outerShdw blurRad="38100" dist="38100" dir="2700000" algn="tl">
                    <a:srgbClr val="000000">
                      <a:alpha val="43137"/>
                    </a:srgbClr>
                  </a:outerShdw>
                </a:effectLst>
              </a:rPr>
              <a:t>What is the value of all that you’ve heard if you have no journey of </a:t>
            </a:r>
            <a:r>
              <a:rPr lang="en-US" sz="4500" i="1" dirty="0" err="1" smtClean="0">
                <a:effectLst>
                  <a:outerShdw blurRad="38100" dist="38100" dir="2700000" algn="tl">
                    <a:srgbClr val="000000">
                      <a:alpha val="43137"/>
                    </a:srgbClr>
                  </a:outerShdw>
                </a:effectLst>
              </a:rPr>
              <a:t>eman</a:t>
            </a:r>
            <a:r>
              <a:rPr lang="en-US" sz="4500" dirty="0" smtClean="0">
                <a:effectLst>
                  <a:outerShdw blurRad="38100" dist="38100" dir="2700000" algn="tl">
                    <a:srgbClr val="000000">
                      <a:alpha val="43137"/>
                    </a:srgbClr>
                  </a:outerShdw>
                </a:effectLst>
              </a:rPr>
              <a:t> (faith/belief)?</a:t>
            </a:r>
          </a:p>
          <a:p>
            <a:pPr marL="463550" indent="-463550" eaLnBrk="1">
              <a:lnSpc>
                <a:spcPct val="100000"/>
              </a:lnSpc>
              <a:spcBef>
                <a:spcPts val="3200"/>
              </a:spcBef>
              <a:buClr>
                <a:srgbClr val="606060"/>
              </a:buClr>
              <a:buSzPct val="77000"/>
              <a:buFont typeface="Times New Roman" pitchFamily="16" charset="0"/>
              <a:buBlip>
                <a:blip r:embed="rId4"/>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500" dirty="0" smtClean="0">
                <a:effectLst>
                  <a:outerShdw blurRad="38100" dist="38100" dir="2700000" algn="tl">
                    <a:srgbClr val="000000">
                      <a:alpha val="43137"/>
                    </a:srgbClr>
                  </a:outerShdw>
                </a:effectLst>
              </a:rPr>
              <a:t>What happens if you have all the knowledge, prestige, status, but have no </a:t>
            </a:r>
            <a:r>
              <a:rPr lang="en-US" sz="4500" i="1" dirty="0" err="1" smtClean="0">
                <a:effectLst>
                  <a:outerShdw blurRad="38100" dist="38100" dir="2700000" algn="tl">
                    <a:srgbClr val="000000">
                      <a:alpha val="43137"/>
                    </a:srgbClr>
                  </a:outerShdw>
                </a:effectLst>
              </a:rPr>
              <a:t>eman</a:t>
            </a:r>
            <a:r>
              <a:rPr lang="en-US" sz="4500" dirty="0" smtClean="0">
                <a:effectLst>
                  <a:outerShdw blurRad="38100" dist="38100" dir="2700000" algn="tl">
                    <a:srgbClr val="000000">
                      <a:alpha val="43137"/>
                    </a:srgbClr>
                  </a:outerShdw>
                </a:effectLst>
              </a:rPr>
              <a:t>?</a:t>
            </a:r>
          </a:p>
          <a:p>
            <a:pPr marL="463550" indent="-463550" eaLnBrk="1">
              <a:lnSpc>
                <a:spcPct val="100000"/>
              </a:lnSpc>
              <a:spcBef>
                <a:spcPts val="3200"/>
              </a:spcBef>
              <a:buClr>
                <a:srgbClr val="606060"/>
              </a:buClr>
              <a:buSzPct val="77000"/>
              <a:buFont typeface="Times New Roman" pitchFamily="16" charset="0"/>
              <a:buBlip>
                <a:blip r:embed="rId4"/>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endParaRPr lang="en-US" sz="1000" dirty="0" smtClean="0">
              <a:effectLst>
                <a:outerShdw blurRad="38100" dist="38100" dir="2700000" algn="tl">
                  <a:srgbClr val="000000">
                    <a:alpha val="43137"/>
                  </a:srgbClr>
                </a:outerShdw>
              </a:effectLst>
            </a:endParaRPr>
          </a:p>
          <a:p>
            <a:pPr marL="785813" lvl="1" indent="-463550" eaLnBrk="1">
              <a:lnSpc>
                <a:spcPct val="100000"/>
              </a:lnSpc>
              <a:spcBef>
                <a:spcPts val="3200"/>
              </a:spcBef>
              <a:spcAft>
                <a:spcPts val="1425"/>
              </a:spcAft>
              <a:buClr>
                <a:srgbClr val="606060"/>
              </a:buClr>
              <a:buSzPct val="77000"/>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i="1" dirty="0" smtClean="0"/>
              <a:t>Oops…Stop for a moment!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8613" y="379413"/>
            <a:ext cx="12420600" cy="9372600"/>
          </a:xfrm>
        </p:spPr>
        <p:txBody>
          <a:bodyPr/>
          <a:lstStyle/>
          <a:p>
            <a:pPr marL="1431925" lvl="3" indent="-463550" eaLnBrk="1">
              <a:lnSpc>
                <a:spcPct val="100000"/>
              </a:lnSpc>
              <a:spcBef>
                <a:spcPts val="1800"/>
              </a:spcBef>
              <a:spcAft>
                <a:spcPts val="1200"/>
              </a:spcAft>
              <a:buClr>
                <a:srgbClr val="606060"/>
              </a:buClr>
              <a:buSzPct val="77000"/>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i="1" dirty="0" smtClean="0"/>
              <a:t>When I was young, I did my investigation,  and came to a conclusion…  </a:t>
            </a:r>
          </a:p>
          <a:p>
            <a:pPr marL="1431925" lvl="3" indent="-463550" eaLnBrk="1">
              <a:lnSpc>
                <a:spcPct val="100000"/>
              </a:lnSpc>
              <a:spcBef>
                <a:spcPts val="1800"/>
              </a:spcBef>
              <a:spcAft>
                <a:spcPts val="1200"/>
              </a:spcAft>
              <a:buClr>
                <a:srgbClr val="606060"/>
              </a:buClr>
              <a:buSzPct val="77000"/>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endParaRPr lang="en-US" sz="500" i="1" dirty="0" smtClean="0"/>
          </a:p>
          <a:p>
            <a:pPr marL="1431925" lvl="3" indent="-463550" eaLnBrk="1">
              <a:lnSpc>
                <a:spcPct val="100000"/>
              </a:lnSpc>
              <a:spcBef>
                <a:spcPts val="1800"/>
              </a:spcBef>
              <a:spcAft>
                <a:spcPts val="1200"/>
              </a:spcAft>
              <a:buClr>
                <a:srgbClr val="606060"/>
              </a:buClr>
              <a:buSzPct val="77000"/>
              <a:buFont typeface="Times New Roman" pitchFamily="16" charset="0"/>
              <a:buBlip>
                <a:blip r:embed="rId2"/>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Are you seeking knowledge for money? </a:t>
            </a:r>
          </a:p>
          <a:p>
            <a:pPr marL="1431925" lvl="3" indent="-463550" eaLnBrk="1">
              <a:lnSpc>
                <a:spcPct val="100000"/>
              </a:lnSpc>
              <a:spcBef>
                <a:spcPts val="600"/>
              </a:spcBef>
              <a:spcAft>
                <a:spcPts val="600"/>
              </a:spcAft>
              <a:buClr>
                <a:srgbClr val="606060"/>
              </a:buClr>
              <a:buSzPct val="77000"/>
              <a:buFont typeface="Times New Roman" pitchFamily="16" charset="0"/>
              <a:buBlip>
                <a:blip r:embed="rId2"/>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Prestige? </a:t>
            </a:r>
          </a:p>
          <a:p>
            <a:pPr marL="1431925" lvl="3" indent="-463550" eaLnBrk="1">
              <a:lnSpc>
                <a:spcPct val="100000"/>
              </a:lnSpc>
              <a:spcBef>
                <a:spcPts val="600"/>
              </a:spcBef>
              <a:spcAft>
                <a:spcPts val="600"/>
              </a:spcAft>
              <a:buClr>
                <a:srgbClr val="606060"/>
              </a:buClr>
              <a:buSzPct val="77000"/>
              <a:buFont typeface="Times New Roman" pitchFamily="16" charset="0"/>
              <a:buBlip>
                <a:blip r:embed="rId2"/>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Status? </a:t>
            </a:r>
          </a:p>
          <a:p>
            <a:pPr marL="1431925" lvl="3" indent="-463550" eaLnBrk="1">
              <a:lnSpc>
                <a:spcPct val="100000"/>
              </a:lnSpc>
              <a:spcBef>
                <a:spcPts val="600"/>
              </a:spcBef>
              <a:spcAft>
                <a:spcPts val="600"/>
              </a:spcAft>
              <a:buClr>
                <a:srgbClr val="606060"/>
              </a:buClr>
              <a:buSzPct val="77000"/>
              <a:buFont typeface="Times New Roman" pitchFamily="16" charset="0"/>
              <a:buBlip>
                <a:blip r:embed="rId2"/>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Or just because you are addicted ? </a:t>
            </a:r>
          </a:p>
          <a:p>
            <a:pPr marL="1431925" lvl="3" indent="-463550" eaLnBrk="1">
              <a:lnSpc>
                <a:spcPct val="100000"/>
              </a:lnSpc>
              <a:spcBef>
                <a:spcPts val="600"/>
              </a:spcBef>
              <a:spcAft>
                <a:spcPts val="0"/>
              </a:spcAft>
              <a:buClr>
                <a:srgbClr val="606060"/>
              </a:buClr>
              <a:buSzPct val="77000"/>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3200" i="1" dirty="0" smtClean="0"/>
              <a:t>(Some people are addicted to just seeking knowledge.)</a:t>
            </a:r>
          </a:p>
          <a:p>
            <a:pPr marL="1431925" lvl="3" indent="-463550" eaLnBrk="1">
              <a:lnSpc>
                <a:spcPct val="100000"/>
              </a:lnSpc>
              <a:spcBef>
                <a:spcPts val="600"/>
              </a:spcBef>
              <a:spcAft>
                <a:spcPts val="0"/>
              </a:spcAft>
              <a:buClr>
                <a:srgbClr val="606060"/>
              </a:buClr>
              <a:buSzPct val="77000"/>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endParaRPr lang="en-US" sz="1500" i="1" dirty="0" smtClean="0"/>
          </a:p>
          <a:p>
            <a:pPr marL="1754188" lvl="4" indent="-463550" eaLnBrk="1">
              <a:lnSpc>
                <a:spcPct val="100000"/>
              </a:lnSpc>
              <a:spcBef>
                <a:spcPts val="3200"/>
              </a:spcBef>
              <a:spcAft>
                <a:spcPts val="1425"/>
              </a:spcAft>
              <a:buClr>
                <a:srgbClr val="606060"/>
              </a:buClr>
              <a:buSzPct val="77000"/>
              <a:buFont typeface="Times New Roman" pitchFamily="16" charset="0"/>
              <a:buBlip>
                <a:blip r:embed="rId2"/>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This will lead us to one word: Sincerity.</a:t>
            </a:r>
          </a:p>
          <a:p>
            <a:pPr marL="1754188" lvl="4" indent="-463550" eaLnBrk="1">
              <a:lnSpc>
                <a:spcPct val="100000"/>
              </a:lnSpc>
              <a:spcBef>
                <a:spcPts val="3200"/>
              </a:spcBef>
              <a:spcAft>
                <a:spcPts val="1425"/>
              </a:spcAft>
              <a:buClr>
                <a:srgbClr val="606060"/>
              </a:buClr>
              <a:buSzPct val="77000"/>
              <a:buFont typeface="Times New Roman" pitchFamily="16" charset="0"/>
              <a:buBlip>
                <a:blip r:embed="rId2"/>
              </a:buBlip>
              <a:tabLst>
                <a:tab pos="463550" algn="l"/>
                <a:tab pos="576263" algn="l"/>
                <a:tab pos="1033463" algn="l"/>
                <a:tab pos="1490663" algn="l"/>
                <a:tab pos="1947863" algn="l"/>
                <a:tab pos="2405063" algn="l"/>
                <a:tab pos="2862263" algn="l"/>
                <a:tab pos="3319463" algn="l"/>
                <a:tab pos="3776663" algn="l"/>
                <a:tab pos="4233863" algn="l"/>
                <a:tab pos="4691063" algn="l"/>
                <a:tab pos="5148263" algn="l"/>
                <a:tab pos="5605463" algn="l"/>
                <a:tab pos="6062663" algn="l"/>
                <a:tab pos="6519863" algn="l"/>
                <a:tab pos="6977063" algn="l"/>
                <a:tab pos="7434263" algn="l"/>
                <a:tab pos="7891463" algn="l"/>
                <a:tab pos="8348663" algn="l"/>
                <a:tab pos="8805863" algn="l"/>
                <a:tab pos="926306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Before we seek sincerity – sincerity of what? To whom? </a:t>
            </a:r>
          </a:p>
          <a:p>
            <a:pPr>
              <a:defRPr/>
            </a:pP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0418" name="Rectangle 1"/>
          <p:cNvSpPr>
            <a:spLocks noGrp="1" noChangeArrowheads="1"/>
          </p:cNvSpPr>
          <p:nvPr>
            <p:ph type="title" idx="4294967295"/>
          </p:nvPr>
        </p:nvSpPr>
        <p:spPr>
          <a:xfrm>
            <a:off x="508000" y="596900"/>
            <a:ext cx="11988800" cy="10779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Sincerity</a:t>
            </a:r>
          </a:p>
        </p:txBody>
      </p:sp>
      <p:sp>
        <p:nvSpPr>
          <p:cNvPr id="51203" name="Rectangle 2"/>
          <p:cNvSpPr>
            <a:spLocks noGrp="1" noChangeArrowheads="1"/>
          </p:cNvSpPr>
          <p:nvPr>
            <p:ph type="body" idx="4294967295"/>
          </p:nvPr>
        </p:nvSpPr>
        <p:spPr>
          <a:xfrm>
            <a:off x="481013" y="2055813"/>
            <a:ext cx="12039600" cy="7315200"/>
          </a:xfrm>
        </p:spPr>
        <p:txBody>
          <a:bodyPr/>
          <a:lstStyle/>
          <a:p>
            <a:pPr marL="239713" indent="-239713" eaLnBrk="1">
              <a:lnSpc>
                <a:spcPct val="100000"/>
              </a:lnSpc>
              <a:spcBef>
                <a:spcPts val="2100"/>
              </a:spcBef>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All this needs a sincere, honest intention. From the moment I start seeking knowledge to the moment I want to</a:t>
            </a:r>
            <a:r>
              <a:rPr lang="en-US" sz="3500" i="1" dirty="0" smtClean="0">
                <a:effectLst>
                  <a:outerShdw blurRad="38100" dist="38100" dir="2700000" algn="tl">
                    <a:srgbClr val="000000">
                      <a:alpha val="43137"/>
                    </a:srgbClr>
                  </a:outerShdw>
                </a:effectLst>
              </a:rPr>
              <a:t> be. </a:t>
            </a:r>
          </a:p>
          <a:p>
            <a:pPr marL="239713" indent="-239713" eaLnBrk="1">
              <a:lnSpc>
                <a:spcPct val="100000"/>
              </a:lnSpc>
              <a:spcBef>
                <a:spcPts val="2100"/>
              </a:spcBef>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Sincerity is anything that you do purely for Allah.</a:t>
            </a:r>
          </a:p>
          <a:p>
            <a:pPr marL="239713" indent="-239713" eaLnBrk="1">
              <a:lnSpc>
                <a:spcPct val="100000"/>
              </a:lnSpc>
              <a:spcBef>
                <a:spcPts val="1800"/>
              </a:spcBef>
              <a:spcAft>
                <a:spcPts val="6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b="1" i="1" dirty="0" smtClean="0"/>
              <a:t>Success and successful. </a:t>
            </a:r>
          </a:p>
          <a:p>
            <a:pPr marL="239713" indent="-239713" eaLnBrk="1">
              <a:lnSpc>
                <a:spcPct val="100000"/>
              </a:lnSpc>
              <a:spcBef>
                <a:spcPts val="1800"/>
              </a:spcBef>
              <a:spcAft>
                <a:spcPts val="60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Success in what? </a:t>
            </a:r>
          </a:p>
          <a:p>
            <a:pPr marL="239713" indent="-239713" eaLnBrk="1">
              <a:lnSpc>
                <a:spcPct val="100000"/>
              </a:lnSpc>
              <a:spcBef>
                <a:spcPts val="1800"/>
              </a:spcBef>
              <a:spcAft>
                <a:spcPts val="60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Successful in achieving what?</a:t>
            </a:r>
          </a:p>
          <a:p>
            <a:pPr marL="457200" lvl="1" indent="-239713" eaLnBrk="1">
              <a:lnSpc>
                <a:spcPct val="100000"/>
              </a:lnSpc>
              <a:spcBef>
                <a:spcPts val="2100"/>
              </a:spcBef>
              <a:spcAft>
                <a:spcPts val="1425"/>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We have the example in the Quran again and again of Who is the successful one?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8613" y="1141413"/>
            <a:ext cx="12344400" cy="8001000"/>
          </a:xfrm>
        </p:spPr>
        <p:txBody>
          <a:bodyPr/>
          <a:lstStyle/>
          <a:p>
            <a:pPr marL="676275" lvl="2" indent="-239713" eaLnBrk="1">
              <a:lnSpc>
                <a:spcPct val="100000"/>
              </a:lnSpc>
              <a:spcBef>
                <a:spcPts val="3000"/>
              </a:spcBef>
              <a:spcAft>
                <a:spcPts val="24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The believer is the guided one, the one who belongs to Allah, the one who strives for </a:t>
            </a:r>
            <a:r>
              <a:rPr lang="en-US" sz="3500" i="1" dirty="0" smtClean="0">
                <a:effectLst>
                  <a:outerShdw blurRad="38100" dist="38100" dir="2700000" algn="tl">
                    <a:srgbClr val="000000">
                      <a:alpha val="43137"/>
                    </a:srgbClr>
                  </a:outerShdw>
                </a:effectLst>
              </a:rPr>
              <a:t>Jannah</a:t>
            </a:r>
            <a:r>
              <a:rPr lang="en-US" sz="3500" dirty="0" smtClean="0">
                <a:effectLst>
                  <a:outerShdw blurRad="38100" dist="38100" dir="2700000" algn="tl">
                    <a:srgbClr val="000000">
                      <a:alpha val="43137"/>
                    </a:srgbClr>
                  </a:outerShdw>
                </a:effectLst>
              </a:rPr>
              <a:t>.</a:t>
            </a:r>
          </a:p>
          <a:p>
            <a:pPr marL="893763" lvl="3" indent="-241300" eaLnBrk="1">
              <a:lnSpc>
                <a:spcPct val="100000"/>
              </a:lnSpc>
              <a:spcBef>
                <a:spcPts val="3000"/>
              </a:spcBef>
              <a:spcAft>
                <a:spcPts val="24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Is this not our goal as Muslims? As </a:t>
            </a:r>
            <a:r>
              <a:rPr lang="en-US" sz="3500" i="1" dirty="0" err="1" smtClean="0">
                <a:effectLst>
                  <a:outerShdw blurRad="38100" dist="38100" dir="2700000" algn="tl">
                    <a:srgbClr val="000000">
                      <a:alpha val="43137"/>
                    </a:srgbClr>
                  </a:outerShdw>
                </a:effectLst>
              </a:rPr>
              <a:t>Mum’in</a:t>
            </a:r>
            <a:r>
              <a:rPr lang="en-US" sz="3500" dirty="0" smtClean="0">
                <a:effectLst>
                  <a:outerShdw blurRad="38100" dist="38100" dir="2700000" algn="tl">
                    <a:srgbClr val="000000">
                      <a:alpha val="43137"/>
                    </a:srgbClr>
                  </a:outerShdw>
                </a:effectLst>
              </a:rPr>
              <a:t>?</a:t>
            </a:r>
          </a:p>
          <a:p>
            <a:pPr marL="893763" lvl="3" indent="-241300" eaLnBrk="1">
              <a:lnSpc>
                <a:spcPct val="100000"/>
              </a:lnSpc>
              <a:spcBef>
                <a:spcPts val="3000"/>
              </a:spcBef>
              <a:spcAft>
                <a:spcPts val="240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 Can I be selfish, greedy, and care only about my self and my family? You only want success and that’s it?</a:t>
            </a:r>
          </a:p>
          <a:p>
            <a:pPr marL="1111250" lvl="4" indent="-241300" eaLnBrk="1">
              <a:lnSpc>
                <a:spcPct val="100000"/>
              </a:lnSpc>
              <a:spcBef>
                <a:spcPts val="3000"/>
              </a:spcBef>
              <a:spcAft>
                <a:spcPts val="24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Bad news: You will never survive. Environment will corrupt you. </a:t>
            </a:r>
          </a:p>
          <a:p>
            <a:pPr marL="1111250" lvl="4" indent="-241300" eaLnBrk="1">
              <a:lnSpc>
                <a:spcPct val="100000"/>
              </a:lnSpc>
              <a:spcBef>
                <a:spcPts val="3000"/>
              </a:spcBef>
              <a:spcAft>
                <a:spcPts val="24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In any given time, either you seek guidance, or you spread guidance. </a:t>
            </a:r>
          </a:p>
          <a:p>
            <a:pPr>
              <a:defRPr/>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2226" name="Rectangle 1"/>
          <p:cNvSpPr>
            <a:spLocks noGrp="1" noChangeArrowheads="1"/>
          </p:cNvSpPr>
          <p:nvPr>
            <p:ph type="title" idx="4294967295"/>
          </p:nvPr>
        </p:nvSpPr>
        <p:spPr>
          <a:xfrm>
            <a:off x="508000" y="1141413"/>
            <a:ext cx="11988800" cy="78486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defRPr/>
            </a:pPr>
            <a:r>
              <a:rPr lang="en-US" sz="5500" dirty="0" smtClean="0">
                <a:effectLst>
                  <a:outerShdw blurRad="38100" dist="38100" dir="2700000" algn="tl">
                    <a:srgbClr val="000000">
                      <a:alpha val="43137"/>
                    </a:srgbClr>
                  </a:outerShdw>
                </a:effectLst>
              </a:rPr>
              <a:t>What do you want to </a:t>
            </a:r>
            <a:r>
              <a:rPr lang="en-US" sz="5500" i="1" dirty="0" smtClean="0">
                <a:effectLst>
                  <a:outerShdw blurRad="38100" dist="38100" dir="2700000" algn="tl">
                    <a:srgbClr val="000000">
                      <a:alpha val="43137"/>
                    </a:srgbClr>
                  </a:outerShdw>
                </a:effectLst>
              </a:rPr>
              <a:t>be</a:t>
            </a:r>
            <a:r>
              <a:rPr lang="en-US" sz="5500" dirty="0" smtClean="0">
                <a:effectLst>
                  <a:outerShdw blurRad="38100" dist="38100" dir="2700000" algn="tl">
                    <a:srgbClr val="000000">
                      <a:alpha val="43137"/>
                    </a:srgbClr>
                  </a:outerShdw>
                </a:effectLst>
              </a:rPr>
              <a:t>? </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Inviter of what?</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Inviter to Whom?</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Inviter from whom?</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
            </a:r>
            <a:br>
              <a:rPr lang="en-US" sz="5500" dirty="0" smtClean="0">
                <a:effectLst>
                  <a:outerShdw blurRad="38100" dist="38100" dir="2700000" algn="tl">
                    <a:srgbClr val="000000">
                      <a:alpha val="43137"/>
                    </a:srgbClr>
                  </a:outerShdw>
                </a:effectLst>
              </a:rPr>
            </a:br>
            <a:r>
              <a:rPr lang="en-US" sz="5500" dirty="0" smtClean="0">
                <a:effectLst>
                  <a:outerShdw blurRad="38100" dist="38100" dir="2700000" algn="tl">
                    <a:srgbClr val="000000">
                      <a:alpha val="43137"/>
                    </a:srgbClr>
                  </a:outerShdw>
                </a:effectLst>
              </a:rPr>
              <a:t>Inviter to what?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3490" name="Rectangle 1"/>
          <p:cNvSpPr>
            <a:spLocks noGrp="1" noChangeArrowheads="1"/>
          </p:cNvSpPr>
          <p:nvPr>
            <p:ph type="title"/>
          </p:nvPr>
        </p:nvSpPr>
        <p:spPr>
          <a:xfrm>
            <a:off x="508000" y="596900"/>
            <a:ext cx="11988800" cy="1905000"/>
          </a:xfrm>
        </p:spPr>
        <p:txBody>
          <a:bodyPr/>
          <a:lstStyle/>
          <a:p>
            <a:pPr algn="l"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5000" i="1" smtClean="0"/>
              <a:t>Some may say, these boys are so young and these words are heavy! </a:t>
            </a:r>
            <a:r>
              <a:rPr lang="en-US" sz="5100" smtClean="0"/>
              <a:t/>
            </a:r>
            <a:br>
              <a:rPr lang="en-US" sz="5100" smtClean="0"/>
            </a:br>
            <a:endParaRPr lang="en-US" sz="5100" smtClean="0"/>
          </a:p>
        </p:txBody>
      </p:sp>
      <p:sp>
        <p:nvSpPr>
          <p:cNvPr id="53251" name="Rectangle 2"/>
          <p:cNvSpPr>
            <a:spLocks noChangeArrowheads="1"/>
          </p:cNvSpPr>
          <p:nvPr/>
        </p:nvSpPr>
        <p:spPr bwMode="auto">
          <a:xfrm>
            <a:off x="481013" y="2513013"/>
            <a:ext cx="11988800" cy="6188075"/>
          </a:xfrm>
          <a:prstGeom prst="rect">
            <a:avLst/>
          </a:prstGeom>
          <a:noFill/>
          <a:ln w="9525">
            <a:noFill/>
            <a:round/>
            <a:headEnd/>
            <a:tailEnd/>
          </a:ln>
          <a:effectLst/>
        </p:spPr>
        <p:txBody>
          <a:bodyPr lIns="0" tIns="0" rIns="0" bIns="0" anchor="ctr"/>
          <a:lstStyle/>
          <a:p>
            <a:pPr>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defRPr/>
            </a:pPr>
            <a:r>
              <a:rPr lang="en-US" sz="4500" dirty="0">
                <a:solidFill>
                  <a:srgbClr val="606060"/>
                </a:solidFill>
                <a:latin typeface="+mj-lt"/>
              </a:rPr>
              <a:t>I will tell you what an elder told me when I six years old:</a:t>
            </a:r>
          </a:p>
          <a:p>
            <a:pPr algn="ctr">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defRPr/>
            </a:pPr>
            <a:endParaRPr lang="en-US" sz="5500" dirty="0">
              <a:solidFill>
                <a:srgbClr val="606060"/>
              </a:solidFill>
              <a:latin typeface="+mj-lt"/>
            </a:endParaRPr>
          </a:p>
          <a:p>
            <a:pPr algn="ctr">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defRPr/>
            </a:pPr>
            <a:r>
              <a:rPr lang="en-US" sz="5500" dirty="0">
                <a:solidFill>
                  <a:srgbClr val="606060"/>
                </a:solidFill>
                <a:effectLst>
                  <a:outerShdw blurRad="38100" dist="38100" dir="2700000" algn="tl">
                    <a:srgbClr val="000000">
                      <a:alpha val="43137"/>
                    </a:srgbClr>
                  </a:outerShdw>
                </a:effectLst>
                <a:latin typeface="+mj-lt"/>
              </a:rPr>
              <a:t>“My son, listen and don’t throw up. Keep it. Save it. Maybe one word or one sentence can save you and can guide you later.”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4274" name="Rectangle 1"/>
          <p:cNvSpPr>
            <a:spLocks noGrp="1" noChangeArrowheads="1"/>
          </p:cNvSpPr>
          <p:nvPr>
            <p:ph type="title" idx="4294967295"/>
          </p:nvPr>
        </p:nvSpPr>
        <p:spPr>
          <a:xfrm>
            <a:off x="508000" y="531813"/>
            <a:ext cx="11988800" cy="89154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defRPr/>
            </a:pPr>
            <a:r>
              <a:rPr lang="en-US" sz="3500" dirty="0" smtClean="0"/>
              <a:t>Lets stop and take a break. </a:t>
            </a:r>
            <a:br>
              <a:rPr lang="en-US" sz="3500" dirty="0" smtClean="0"/>
            </a:br>
            <a:r>
              <a:rPr lang="en-US" sz="3500" dirty="0" smtClean="0"/>
              <a:t>Think.</a:t>
            </a:r>
            <a:br>
              <a:rPr lang="en-US" sz="3500" dirty="0" smtClean="0"/>
            </a:br>
            <a:r>
              <a:rPr lang="en-US" sz="3500" dirty="0" smtClean="0"/>
              <a:t>Reflect. </a:t>
            </a:r>
            <a:br>
              <a:rPr lang="en-US" sz="3500" dirty="0" smtClean="0"/>
            </a:br>
            <a:r>
              <a:rPr lang="en-US" sz="3500" dirty="0" smtClean="0"/>
              <a:t>Contemplate. </a:t>
            </a:r>
            <a:br>
              <a:rPr lang="en-US" sz="3500" dirty="0" smtClean="0"/>
            </a:br>
            <a:r>
              <a:rPr lang="en-US" sz="3500" dirty="0" smtClean="0"/>
              <a:t/>
            </a:r>
            <a:br>
              <a:rPr lang="en-US" sz="3500" dirty="0" smtClean="0"/>
            </a:br>
            <a:r>
              <a:rPr lang="en-US" sz="3500" dirty="0" smtClean="0"/>
              <a:t/>
            </a:r>
            <a:br>
              <a:rPr lang="en-US" sz="3500" dirty="0" smtClean="0"/>
            </a:br>
            <a:r>
              <a:rPr lang="en-US" sz="4000" dirty="0" smtClean="0">
                <a:effectLst>
                  <a:outerShdw blurRad="38100" dist="38100" dir="2700000" algn="tl">
                    <a:srgbClr val="000000">
                      <a:alpha val="43137"/>
                    </a:srgbClr>
                  </a:outerShdw>
                </a:effectLst>
              </a:rPr>
              <a:t>What do you think? </a:t>
            </a:r>
            <a:br>
              <a:rPr lang="en-US" sz="4000" dirty="0" smtClean="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Do you want to continue?</a:t>
            </a:r>
            <a:br>
              <a:rPr lang="en-US" sz="4000" dirty="0" smtClean="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Or do you want me to stop? </a:t>
            </a:r>
            <a:br>
              <a:rPr lang="en-US" sz="4000" dirty="0" smtClean="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Is this too much for you? </a:t>
            </a:r>
            <a:r>
              <a:rPr lang="en-US" sz="3500" dirty="0" smtClean="0">
                <a:effectLst>
                  <a:outerShdw blurRad="38100" dist="38100" dir="2700000" algn="tl">
                    <a:srgbClr val="000000">
                      <a:alpha val="43137"/>
                    </a:srgbClr>
                  </a:outerShdw>
                </a:effectLst>
              </a:rPr>
              <a:t/>
            </a:r>
            <a:br>
              <a:rPr lang="en-US" sz="3500" dirty="0" smtClean="0">
                <a:effectLst>
                  <a:outerShdw blurRad="38100" dist="38100" dir="2700000" algn="tl">
                    <a:srgbClr val="000000">
                      <a:alpha val="43137"/>
                    </a:srgbClr>
                  </a:outerShdw>
                </a:effectLst>
              </a:rPr>
            </a:br>
            <a:r>
              <a:rPr lang="en-US" sz="3500" dirty="0" smtClean="0"/>
              <a:t/>
            </a:r>
            <a:br>
              <a:rPr lang="en-US" sz="3500" dirty="0" smtClean="0"/>
            </a:br>
            <a:r>
              <a:rPr lang="en-US" sz="3500" dirty="0" smtClean="0"/>
              <a:t/>
            </a:r>
            <a:br>
              <a:rPr lang="en-US" sz="3500" dirty="0" smtClean="0"/>
            </a:br>
            <a:r>
              <a:rPr lang="en-US" sz="3500" dirty="0" smtClean="0"/>
              <a:t/>
            </a:r>
            <a:br>
              <a:rPr lang="en-US" sz="3500" dirty="0" smtClean="0"/>
            </a:br>
            <a:r>
              <a:rPr lang="en-US" sz="3500" i="1" dirty="0" smtClean="0"/>
              <a:t>My advice…</a:t>
            </a:r>
            <a:r>
              <a:rPr lang="en-US" sz="3500" dirty="0" smtClean="0"/>
              <a:t/>
            </a:r>
            <a:br>
              <a:rPr lang="en-US" sz="3500" dirty="0" smtClean="0"/>
            </a:br>
            <a:r>
              <a:rPr lang="en-US" sz="3500" dirty="0" smtClean="0"/>
              <a:t/>
            </a:r>
            <a:br>
              <a:rPr lang="en-US" sz="3500" dirty="0" smtClean="0"/>
            </a:br>
            <a:r>
              <a:rPr lang="en-US" sz="3500" dirty="0" smtClean="0"/>
              <a:t>Write down this talk. Record it, and try and listen to it later. </a:t>
            </a:r>
            <a:br>
              <a:rPr lang="en-US" sz="3500" dirty="0" smtClean="0"/>
            </a:br>
            <a:r>
              <a:rPr lang="en-US" sz="3500" dirty="0" smtClean="0"/>
              <a:t/>
            </a:r>
            <a:br>
              <a:rPr lang="en-US" sz="3500" dirty="0" smtClean="0"/>
            </a:br>
            <a:endParaRPr lang="en-US" sz="3500" dirty="0" smtClean="0"/>
          </a:p>
        </p:txBody>
      </p:sp>
      <p:pic>
        <p:nvPicPr>
          <p:cNvPr id="64515" name="Picture 9" descr="C:\Program Files (x86)\Microsoft Office\MEDIA\OFFICE12\Lines\BD21315_.gif"/>
          <p:cNvPicPr>
            <a:picLocks noChangeAspect="1" noChangeArrowheads="1"/>
          </p:cNvPicPr>
          <p:nvPr/>
        </p:nvPicPr>
        <p:blipFill>
          <a:blip r:embed="rId4" cstate="print"/>
          <a:srcRect/>
          <a:stretch>
            <a:fillRect/>
          </a:stretch>
        </p:blipFill>
        <p:spPr bwMode="auto">
          <a:xfrm>
            <a:off x="2005013" y="6246813"/>
            <a:ext cx="8794750" cy="4381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8613" y="989013"/>
            <a:ext cx="12344400" cy="8001000"/>
          </a:xfrm>
        </p:spPr>
        <p:txBody>
          <a:bodyPr/>
          <a:lstStyle/>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Keep a diary.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Write down what you are thinking about.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What you are talking about.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What you want to achieve.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Always go back to it and see what you’ve done.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i="1" dirty="0" smtClean="0">
                <a:effectLst>
                  <a:outerShdw blurRad="38100" dist="38100" dir="2700000" algn="tl">
                    <a:srgbClr val="000000">
                      <a:alpha val="43137"/>
                    </a:srgbClr>
                  </a:outerShdw>
                </a:effectLst>
              </a:rPr>
              <a:t>Are you on track or are you off track?</a:t>
            </a:r>
            <a:r>
              <a:rPr lang="en-US" sz="3500" dirty="0" smtClean="0">
                <a:effectLst>
                  <a:outerShdw blurRad="38100" dist="38100" dir="2700000" algn="tl">
                    <a:srgbClr val="000000">
                      <a:alpha val="43137"/>
                    </a:srgbClr>
                  </a:outerShdw>
                </a:effectLst>
              </a:rPr>
              <a:t>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This is another element of success: All great people keep a diary.</a:t>
            </a:r>
            <a:endParaRPr lang="en-US" sz="35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body" idx="4294967295"/>
          </p:nvPr>
        </p:nvSpPr>
        <p:spPr>
          <a:xfrm>
            <a:off x="328613" y="379413"/>
            <a:ext cx="12344400" cy="8991600"/>
          </a:xfrm>
        </p:spPr>
        <p:txBody>
          <a:bodyPr/>
          <a:lstStyle/>
          <a:p>
            <a:pPr eaLnBrk="1">
              <a:lnSpc>
                <a:spcPct val="100000"/>
              </a:lnSpc>
              <a:spcBef>
                <a:spcPts val="2000"/>
              </a:spcBef>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5500" b="1" dirty="0" smtClean="0"/>
              <a:t>What is the Meaning of Love?</a:t>
            </a:r>
          </a:p>
          <a:p>
            <a:pPr eaLnBrk="1">
              <a:lnSpc>
                <a:spcPct val="100000"/>
              </a:lnSpc>
              <a:spcBef>
                <a:spcPts val="2000"/>
              </a:spcBef>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endParaRPr lang="en-US" sz="1500" b="1" dirty="0" smtClean="0"/>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4000" dirty="0" smtClean="0"/>
              <a:t>Love is a feeling to generate emotion, which generates a desire to achieve pleasure and benefit to you.</a:t>
            </a:r>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endParaRPr lang="en-US" sz="2000" dirty="0" smtClean="0"/>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4000" dirty="0" smtClean="0">
                <a:effectLst>
                  <a:outerShdw blurRad="38100" dist="38100" dir="2700000" algn="tl">
                    <a:srgbClr val="000000">
                      <a:alpha val="43137"/>
                    </a:srgbClr>
                  </a:outerShdw>
                </a:effectLst>
              </a:rPr>
              <a:t>What kind of pleasure? What kind of benefit?</a:t>
            </a:r>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endParaRPr lang="en-US" sz="2000" dirty="0" smtClean="0"/>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4000" dirty="0" smtClean="0"/>
              <a:t>You can have sort-term pleasure and long-term pleasure.</a:t>
            </a:r>
          </a:p>
          <a:p>
            <a:pPr algn="l"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4000" i="1" dirty="0" smtClean="0"/>
              <a:t>Example: </a:t>
            </a:r>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4000" dirty="0" smtClean="0"/>
              <a:t>Materialistic pleasure vs. </a:t>
            </a:r>
          </a:p>
          <a:p>
            <a:pPr eaLnBrk="1">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 pos="9410700" algn="l"/>
                <a:tab pos="10134600" algn="l"/>
                <a:tab pos="10858500" algn="l"/>
                <a:tab pos="11582400" algn="l"/>
              </a:tabLst>
              <a:defRPr/>
            </a:pPr>
            <a:r>
              <a:rPr lang="en-US" sz="4000" dirty="0" smtClean="0"/>
              <a:t>pleasure for infinity in </a:t>
            </a:r>
            <a:r>
              <a:rPr lang="en-US" sz="4000" i="1" dirty="0" err="1" smtClean="0"/>
              <a:t>Jannah</a:t>
            </a:r>
            <a:r>
              <a:rPr lang="en-US" sz="4000" dirty="0" smtClean="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9613" y="989013"/>
            <a:ext cx="11699875" cy="8001000"/>
          </a:xfrm>
        </p:spPr>
        <p:txBody>
          <a:bodyPr/>
          <a:lstStyle/>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Record your conversations. </a:t>
            </a:r>
            <a:br>
              <a:rPr lang="en-US" sz="3500" dirty="0" smtClean="0">
                <a:effectLst>
                  <a:outerShdw blurRad="38100" dist="38100" dir="2700000" algn="tl">
                    <a:srgbClr val="000000">
                      <a:alpha val="43137"/>
                    </a:srgbClr>
                  </a:outerShdw>
                </a:effectLst>
              </a:rPr>
            </a:br>
            <a:endParaRPr lang="en-US" sz="3500" dirty="0" smtClean="0">
              <a:effectLst>
                <a:outerShdw blurRad="38100" dist="38100" dir="2700000" algn="tl">
                  <a:srgbClr val="000000">
                    <a:alpha val="43137"/>
                  </a:srgbClr>
                </a:outerShdw>
              </a:effectLst>
            </a:endParaRPr>
          </a:p>
          <a:p>
            <a:pPr marL="239713" indent="-239713" eaLnBrk="1">
              <a:lnSpc>
                <a:spcPct val="100000"/>
              </a:lnSpc>
              <a:spcBef>
                <a:spcPts val="600"/>
              </a:spcBef>
              <a:spcAft>
                <a:spcPts val="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Listen to the tone of your voice:</a:t>
            </a:r>
          </a:p>
          <a:p>
            <a:pPr marL="239713" indent="-239713" eaLnBrk="1">
              <a:lnSpc>
                <a:spcPct val="100000"/>
              </a:lnSpc>
              <a:spcBef>
                <a:spcPts val="600"/>
              </a:spcBef>
              <a:spcAft>
                <a:spcPts val="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How do you talk? </a:t>
            </a:r>
          </a:p>
          <a:p>
            <a:pPr marL="239713" indent="-239713" eaLnBrk="1">
              <a:lnSpc>
                <a:spcPct val="100000"/>
              </a:lnSpc>
              <a:spcBef>
                <a:spcPts val="600"/>
              </a:spcBef>
              <a:spcAft>
                <a:spcPts val="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How do you answer? </a:t>
            </a:r>
          </a:p>
          <a:p>
            <a:pPr marL="239713" indent="-239713" eaLnBrk="1">
              <a:lnSpc>
                <a:spcPct val="100000"/>
              </a:lnSpc>
              <a:spcBef>
                <a:spcPts val="600"/>
              </a:spcBef>
              <a:spcAft>
                <a:spcPts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endParaRPr lang="en-US" sz="3500" dirty="0" smtClean="0">
              <a:effectLst>
                <a:outerShdw blurRad="38100" dist="38100" dir="2700000" algn="tl">
                  <a:srgbClr val="000000">
                    <a:alpha val="43137"/>
                  </a:srgbClr>
                </a:outerShdw>
              </a:effectLst>
            </a:endParaRP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Listen to it over and over again. </a:t>
            </a:r>
            <a:r>
              <a:rPr lang="en-US" sz="3500" i="1" dirty="0" smtClean="0">
                <a:effectLst>
                  <a:outerShdw blurRad="38100" dist="38100" dir="2700000" algn="tl">
                    <a:srgbClr val="000000">
                      <a:alpha val="43137"/>
                    </a:srgbClr>
                  </a:outerShdw>
                </a:effectLst>
              </a:rPr>
              <a:t>You can learn a lot about yourself, by yourself. </a:t>
            </a:r>
          </a:p>
          <a:p>
            <a:pPr marL="239713" indent="-239713" eaLnBrk="1">
              <a:lnSpc>
                <a:spcPct val="100000"/>
              </a:lnSpc>
              <a:spcBef>
                <a:spcPts val="3000"/>
              </a:spcBef>
              <a:spcAft>
                <a:spcPts val="18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know how to listen? Do you know how to talk? Do you know how to sit? It all goes back to intentions and goals… Sit with whom? Listen to whom? </a:t>
            </a:r>
          </a:p>
          <a:p>
            <a:pPr>
              <a:defRPr/>
            </a:pP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7586" name="Rectangle 1"/>
          <p:cNvSpPr>
            <a:spLocks noGrp="1" noChangeArrowheads="1"/>
          </p:cNvSpPr>
          <p:nvPr>
            <p:ph type="title" idx="4294967295"/>
          </p:nvPr>
        </p:nvSpPr>
        <p:spPr>
          <a:xfrm>
            <a:off x="508000" y="596900"/>
            <a:ext cx="11988800" cy="13065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Making Change</a:t>
            </a:r>
          </a:p>
        </p:txBody>
      </p:sp>
      <p:sp>
        <p:nvSpPr>
          <p:cNvPr id="56323" name="Rectangle 2"/>
          <p:cNvSpPr>
            <a:spLocks noGrp="1" noChangeArrowheads="1"/>
          </p:cNvSpPr>
          <p:nvPr>
            <p:ph type="body" idx="4294967295"/>
          </p:nvPr>
        </p:nvSpPr>
        <p:spPr>
          <a:xfrm>
            <a:off x="557213" y="2436813"/>
            <a:ext cx="11887200" cy="6707187"/>
          </a:xfrm>
        </p:spPr>
        <p:txBody>
          <a:bodyPr/>
          <a:lstStyle/>
          <a:p>
            <a:pPr marL="239713" indent="-239713" eaLnBrk="1">
              <a:lnSpc>
                <a:spcPct val="100000"/>
              </a:lnSpc>
              <a:spcBef>
                <a:spcPts val="600"/>
              </a:spcBef>
              <a:spcAft>
                <a:spcPts val="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4500" dirty="0" smtClean="0">
                <a:effectLst>
                  <a:outerShdw blurRad="38100" dist="38100" dir="2700000" algn="tl">
                    <a:srgbClr val="000000">
                      <a:alpha val="43137"/>
                    </a:srgbClr>
                  </a:outerShdw>
                </a:effectLst>
              </a:rPr>
              <a:t>Change is a scary word…but it means a lot. </a:t>
            </a:r>
          </a:p>
          <a:p>
            <a:pPr marL="239713" indent="-239713" eaLnBrk="1">
              <a:lnSpc>
                <a:spcPct val="100000"/>
              </a:lnSpc>
              <a:spcBef>
                <a:spcPts val="600"/>
              </a:spcBef>
              <a:spcAft>
                <a:spcPts val="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endParaRPr lang="en-US" sz="4500" dirty="0" smtClean="0">
              <a:effectLst>
                <a:outerShdw blurRad="38100" dist="38100" dir="2700000" algn="tl">
                  <a:srgbClr val="000000">
                    <a:alpha val="43137"/>
                  </a:srgbClr>
                </a:outerShdw>
              </a:effectLst>
            </a:endParaRPr>
          </a:p>
          <a:p>
            <a:pPr marL="239713" indent="-239713" eaLnBrk="1">
              <a:lnSpc>
                <a:spcPct val="100000"/>
              </a:lnSpc>
              <a:spcBef>
                <a:spcPts val="600"/>
              </a:spcBef>
              <a:spcAft>
                <a:spcPts val="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4500" dirty="0" smtClean="0">
                <a:effectLst>
                  <a:outerShdw blurRad="38100" dist="38100" dir="2700000" algn="tl">
                    <a:srgbClr val="000000">
                      <a:alpha val="43137"/>
                    </a:srgbClr>
                  </a:outerShdw>
                </a:effectLst>
              </a:rPr>
              <a:t>We are always supposed to be in a journey of change:</a:t>
            </a:r>
          </a:p>
          <a:p>
            <a:pPr marL="239713" indent="-239713" eaLnBrk="1">
              <a:lnSpc>
                <a:spcPct val="100000"/>
              </a:lnSpc>
              <a:spcBef>
                <a:spcPts val="600"/>
              </a:spcBef>
              <a:spcAft>
                <a:spcPts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4500" dirty="0" smtClean="0"/>
              <a:t> </a:t>
            </a:r>
          </a:p>
          <a:p>
            <a:pPr marL="239713" indent="-239713" eaLnBrk="1">
              <a:lnSpc>
                <a:spcPct val="100000"/>
              </a:lnSpc>
              <a:spcBef>
                <a:spcPts val="600"/>
              </a:spcBef>
              <a:spcAft>
                <a:spcPts val="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4500" dirty="0" smtClean="0"/>
              <a:t>From darkness to light. </a:t>
            </a:r>
          </a:p>
          <a:p>
            <a:pPr marL="239713" indent="-239713" eaLnBrk="1">
              <a:lnSpc>
                <a:spcPct val="100000"/>
              </a:lnSpc>
              <a:spcBef>
                <a:spcPts val="600"/>
              </a:spcBef>
              <a:spcAft>
                <a:spcPts val="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4500" dirty="0" smtClean="0"/>
              <a:t>From weakness to strength. </a:t>
            </a:r>
          </a:p>
          <a:p>
            <a:pPr marL="239713" indent="-239713" eaLnBrk="1">
              <a:lnSpc>
                <a:spcPct val="100000"/>
              </a:lnSpc>
              <a:spcBef>
                <a:spcPts val="600"/>
              </a:spcBef>
              <a:spcAft>
                <a:spcPts val="0"/>
              </a:spcAft>
              <a:buClr>
                <a:srgbClr val="606060"/>
              </a:buClr>
              <a:buFont typeface="Wingdings" pitchFamily="2" charset="2"/>
              <a:buChar char="Ø"/>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4500" dirty="0" smtClean="0"/>
              <a:t>From evil to good.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8610" name="Rectangle 1"/>
          <p:cNvSpPr>
            <a:spLocks noGrp="1" noChangeArrowheads="1"/>
          </p:cNvSpPr>
          <p:nvPr>
            <p:ph type="title" idx="4294967295"/>
          </p:nvPr>
        </p:nvSpPr>
        <p:spPr>
          <a:xfrm>
            <a:off x="508000" y="596900"/>
            <a:ext cx="11988800" cy="13065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Healthy Living</a:t>
            </a:r>
          </a:p>
        </p:txBody>
      </p:sp>
      <p:sp>
        <p:nvSpPr>
          <p:cNvPr id="57347" name="Rectangle 2"/>
          <p:cNvSpPr>
            <a:spLocks noGrp="1" noChangeArrowheads="1"/>
          </p:cNvSpPr>
          <p:nvPr>
            <p:ph type="body" idx="4294967295"/>
          </p:nvPr>
        </p:nvSpPr>
        <p:spPr>
          <a:xfrm>
            <a:off x="481013" y="2513013"/>
            <a:ext cx="11988800" cy="6477000"/>
          </a:xfrm>
        </p:spPr>
        <p:txBody>
          <a:bodyPr/>
          <a:lstStyle/>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eat well? What kind of food do you like? </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eat what you like? What you desire? Or what is good for you? </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know what comprises a healthy meal? </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know what is meant by a complete meal? </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Are you trying to eat healthy? </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try to build your body? Your muscles? </a:t>
            </a:r>
          </a:p>
          <a:p>
            <a:pPr marL="769938" indent="-266700" eaLnBrk="1">
              <a:lnSpc>
                <a:spcPct val="100000"/>
              </a:lnSpc>
              <a:spcBef>
                <a:spcPts val="100"/>
              </a:spcBef>
              <a:buClrTx/>
              <a:buFontTx/>
              <a:buNone/>
              <a:tabLst>
                <a:tab pos="769938"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 pos="10134600" algn="l"/>
                <a:tab pos="10858500" algn="l"/>
                <a:tab pos="11582400" algn="l"/>
              </a:tabLst>
              <a:defRPr/>
            </a:pPr>
            <a:endParaRPr lang="en-US" sz="28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013" y="531813"/>
            <a:ext cx="11985625" cy="8763000"/>
          </a:xfrm>
        </p:spPr>
        <p:txBody>
          <a:bodyPr/>
          <a:lstStyle/>
          <a:p>
            <a:pPr marL="769938" indent="-266700" eaLnBrk="1">
              <a:lnSpc>
                <a:spcPct val="100000"/>
              </a:lnSpc>
              <a:spcBef>
                <a:spcPts val="100"/>
              </a:spcBef>
              <a:buClrTx/>
              <a:buFontTx/>
              <a:buNone/>
              <a:tabLst>
                <a:tab pos="769938"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 pos="10134600" algn="l"/>
                <a:tab pos="10858500" algn="l"/>
                <a:tab pos="11582400" algn="l"/>
              </a:tabLst>
              <a:defRPr/>
            </a:pPr>
            <a:r>
              <a:rPr lang="en-US" sz="5500" b="1" dirty="0" smtClean="0"/>
              <a:t>Secret of Success</a:t>
            </a:r>
          </a:p>
          <a:p>
            <a:pPr marL="769938" indent="-266700" eaLnBrk="1">
              <a:lnSpc>
                <a:spcPct val="100000"/>
              </a:lnSpc>
              <a:spcBef>
                <a:spcPts val="100"/>
              </a:spcBef>
              <a:buClrTx/>
              <a:buFontTx/>
              <a:buNone/>
              <a:tabLst>
                <a:tab pos="769938"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 pos="10134600" algn="l"/>
                <a:tab pos="10858500" algn="l"/>
                <a:tab pos="11582400" algn="l"/>
              </a:tabLst>
              <a:defRPr/>
            </a:pPr>
            <a:endParaRPr lang="en-US" sz="1000" b="1" dirty="0" smtClean="0"/>
          </a:p>
          <a:p>
            <a:pPr marL="769938" indent="-266700" algn="l" eaLnBrk="1">
              <a:lnSpc>
                <a:spcPct val="100000"/>
              </a:lnSpc>
              <a:spcBef>
                <a:spcPts val="100"/>
              </a:spcBef>
              <a:buClrTx/>
              <a:buFontTx/>
              <a:buNone/>
              <a:tabLst>
                <a:tab pos="769938"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 pos="10134600" algn="l"/>
                <a:tab pos="10858500" algn="l"/>
                <a:tab pos="11582400" algn="l"/>
              </a:tabLst>
              <a:defRPr/>
            </a:pPr>
            <a:r>
              <a:rPr lang="en-US" sz="3500" i="1" dirty="0" smtClean="0"/>
              <a:t>You will not believe it…</a:t>
            </a:r>
          </a:p>
          <a:p>
            <a:pPr marL="769938" indent="-266700" algn="l" eaLnBrk="1">
              <a:lnSpc>
                <a:spcPct val="100000"/>
              </a:lnSpc>
              <a:spcBef>
                <a:spcPts val="100"/>
              </a:spcBef>
              <a:buClrTx/>
              <a:buFontTx/>
              <a:buNone/>
              <a:tabLst>
                <a:tab pos="769938"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 pos="10134600" algn="l"/>
                <a:tab pos="10858500" algn="l"/>
                <a:tab pos="11582400" algn="l"/>
              </a:tabLst>
              <a:defRPr/>
            </a:pPr>
            <a:r>
              <a:rPr lang="en-US" sz="3500" dirty="0" smtClean="0">
                <a:effectLst>
                  <a:outerShdw blurRad="38100" dist="38100" dir="2700000" algn="tl">
                    <a:srgbClr val="000000">
                      <a:alpha val="43137"/>
                    </a:srgbClr>
                  </a:outerShdw>
                </a:effectLst>
              </a:rPr>
              <a:t>Consuming adequate amount of water and fresh juices! </a:t>
            </a:r>
          </a:p>
          <a:p>
            <a:pPr marL="769938" indent="-266700" algn="l" eaLnBrk="1">
              <a:lnSpc>
                <a:spcPct val="100000"/>
              </a:lnSpc>
              <a:spcBef>
                <a:spcPts val="100"/>
              </a:spcBef>
              <a:buClrTx/>
              <a:buFontTx/>
              <a:buNone/>
              <a:tabLst>
                <a:tab pos="769938" algn="l"/>
                <a:tab pos="882650" algn="l"/>
                <a:tab pos="1339850" algn="l"/>
                <a:tab pos="1797050" algn="l"/>
                <a:tab pos="2254250" algn="l"/>
                <a:tab pos="2711450" algn="l"/>
                <a:tab pos="3168650" algn="l"/>
                <a:tab pos="3625850" algn="l"/>
                <a:tab pos="4083050" algn="l"/>
                <a:tab pos="4540250" algn="l"/>
                <a:tab pos="4997450" algn="l"/>
                <a:tab pos="5454650" algn="l"/>
                <a:tab pos="5911850" algn="l"/>
                <a:tab pos="6369050" algn="l"/>
                <a:tab pos="6826250" algn="l"/>
                <a:tab pos="7283450" algn="l"/>
                <a:tab pos="7740650" algn="l"/>
                <a:tab pos="8197850" algn="l"/>
                <a:tab pos="8655050" algn="l"/>
                <a:tab pos="9112250" algn="l"/>
                <a:tab pos="9569450" algn="l"/>
                <a:tab pos="10134600" algn="l"/>
                <a:tab pos="10858500" algn="l"/>
                <a:tab pos="11582400" algn="l"/>
              </a:tabLst>
              <a:defRPr/>
            </a:pPr>
            <a:endParaRPr lang="en-US" sz="3500" dirty="0" smtClean="0">
              <a:effectLst>
                <a:outerShdw blurRad="38100" dist="38100" dir="2700000" algn="tl">
                  <a:srgbClr val="000000">
                    <a:alpha val="43137"/>
                  </a:srgbClr>
                </a:outerShdw>
              </a:effectLst>
            </a:endParaRPr>
          </a:p>
          <a:p>
            <a:pPr marL="239713" indent="-239713" eaLnBrk="1">
              <a:lnSpc>
                <a:spcPct val="100000"/>
              </a:lnSpc>
              <a:spcBef>
                <a:spcPts val="1800"/>
              </a:spcBef>
              <a:spcAft>
                <a:spcPts val="12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dirty="0" smtClean="0"/>
              <a:t>The early people used to say: a strong brain is located in a strong body. </a:t>
            </a:r>
          </a:p>
          <a:p>
            <a:pPr marL="239713" indent="-239713" eaLnBrk="1">
              <a:lnSpc>
                <a:spcPct val="100000"/>
              </a:lnSpc>
              <a:spcBef>
                <a:spcPts val="1800"/>
              </a:spcBef>
              <a:spcAft>
                <a:spcPts val="12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dirty="0" smtClean="0"/>
              <a:t>If you eat healthy, your body gets strong; you exercise, your body functions well and the brain has all the nutritional value it needs.  </a:t>
            </a:r>
          </a:p>
          <a:p>
            <a:pPr marL="239713" indent="-239713" eaLnBrk="1">
              <a:lnSpc>
                <a:spcPct val="100000"/>
              </a:lnSpc>
              <a:spcBef>
                <a:spcPts val="1800"/>
              </a:spcBef>
              <a:spcAft>
                <a:spcPts val="120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dirty="0" smtClean="0"/>
              <a:t>Once your body is strong and your mind is alert, you can achieve a lot.  </a:t>
            </a:r>
          </a:p>
          <a:p>
            <a:pPr>
              <a:defRPr/>
            </a:pPr>
            <a:endParaRPr lang="en-US" dirty="0"/>
          </a:p>
        </p:txBody>
      </p:sp>
      <p:pic>
        <p:nvPicPr>
          <p:cNvPr id="69635" name="Picture 9" descr="C:\Program Files (x86)\Microsoft Office\MEDIA\OFFICE12\Lines\BD21315_.gif"/>
          <p:cNvPicPr>
            <a:picLocks noChangeAspect="1" noChangeArrowheads="1"/>
          </p:cNvPicPr>
          <p:nvPr/>
        </p:nvPicPr>
        <p:blipFill>
          <a:blip r:embed="rId3" cstate="print"/>
          <a:srcRect/>
          <a:stretch>
            <a:fillRect/>
          </a:stretch>
        </p:blipFill>
        <p:spPr bwMode="auto">
          <a:xfrm>
            <a:off x="2233613" y="3656013"/>
            <a:ext cx="87947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8371" name="Rectangle 2"/>
          <p:cNvSpPr>
            <a:spLocks noGrp="1" noChangeArrowheads="1"/>
          </p:cNvSpPr>
          <p:nvPr>
            <p:ph type="body" idx="4294967295"/>
          </p:nvPr>
        </p:nvSpPr>
        <p:spPr>
          <a:xfrm>
            <a:off x="508000" y="760413"/>
            <a:ext cx="11988800" cy="8382000"/>
          </a:xfrm>
        </p:spPr>
        <p:txBody>
          <a:bodyPr/>
          <a:lstStyle/>
          <a:p>
            <a:pPr marL="239713" indent="-239713" eaLnBrk="1">
              <a:lnSpc>
                <a:spcPct val="100000"/>
              </a:lnSpc>
              <a:spcBef>
                <a:spcPts val="600"/>
              </a:spcBef>
              <a:spcAft>
                <a:spcPts val="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When I was young, a person asked me: </a:t>
            </a:r>
          </a:p>
          <a:p>
            <a:pPr marL="239713" indent="-239713" eaLnBrk="1">
              <a:lnSpc>
                <a:spcPct val="100000"/>
              </a:lnSpc>
              <a:spcBef>
                <a:spcPts val="600"/>
              </a:spcBef>
              <a:spcAft>
                <a:spcPts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rPr>
              <a:t>“Do you know what is the most crucial bank account in your life?” </a:t>
            </a:r>
          </a:p>
          <a:p>
            <a:pPr marL="239713" indent="-239713" eaLnBrk="1">
              <a:lnSpc>
                <a:spcPct val="100000"/>
              </a:lnSpc>
              <a:spcBef>
                <a:spcPts val="600"/>
              </a:spcBef>
              <a:spcAft>
                <a:spcPts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I replied, “money.” </a:t>
            </a:r>
          </a:p>
          <a:p>
            <a:pPr marL="239713" indent="-239713" eaLnBrk="1">
              <a:lnSpc>
                <a:spcPct val="100000"/>
              </a:lnSpc>
              <a:spcBef>
                <a:spcPts val="600"/>
              </a:spcBef>
              <a:spcAft>
                <a:spcPts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He said, “No, </a:t>
            </a:r>
            <a:r>
              <a:rPr lang="en-US" sz="3500" dirty="0" smtClean="0">
                <a:effectLst>
                  <a:outerShdw blurRad="38100" dist="38100" dir="2700000" algn="tl">
                    <a:srgbClr val="000000">
                      <a:alpha val="43137"/>
                    </a:srgbClr>
                  </a:outerShdw>
                </a:effectLst>
              </a:rPr>
              <a:t>It is your health</a:t>
            </a:r>
            <a:r>
              <a:rPr lang="en-US" sz="3500" dirty="0" smtClean="0"/>
              <a:t>.” </a:t>
            </a:r>
          </a:p>
          <a:p>
            <a:pPr marL="239713" indent="-239713" eaLnBrk="1">
              <a:lnSpc>
                <a:spcPct val="100000"/>
              </a:lnSpc>
              <a:spcBef>
                <a:spcPts val="600"/>
              </a:spcBef>
              <a:spcAft>
                <a:spcPts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endParaRPr lang="en-US" sz="3500" dirty="0" smtClean="0"/>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A healthy body develops a habit to be alert about what it needs. That is part of your journey of success. </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Some people study until they get fatigued or develop migraines, etc.  Most of the time it is nothing but dehydration. How simple is it!</a:t>
            </a:r>
          </a:p>
          <a:p>
            <a:pPr marL="239713" indent="-239713" eaLnBrk="1">
              <a:lnSpc>
                <a:spcPct val="100000"/>
              </a:lnSpc>
              <a:spcBef>
                <a:spcPts val="1800"/>
              </a:spcBef>
              <a:spcAft>
                <a:spcPts val="1200"/>
              </a:spcAft>
              <a:buClr>
                <a:srgbClr val="606060"/>
              </a:buClr>
              <a:buFont typeface="Times New Roman" pitchFamily="16" charset="0"/>
              <a:buBlip>
                <a:blip r:embed="rId4"/>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t>Some people eat so much to the point they can't breathe. This is also a no-no!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213" y="531813"/>
            <a:ext cx="11985625" cy="8458200"/>
          </a:xfrm>
        </p:spPr>
        <p:txBody>
          <a:bodyPr/>
          <a:lstStyle/>
          <a:p>
            <a:pPr>
              <a:defRPr/>
            </a:pPr>
            <a:r>
              <a:rPr lang="en-US" i="1" dirty="0" smtClean="0"/>
              <a:t>Extremely Important Personal Advice</a:t>
            </a:r>
          </a:p>
          <a:p>
            <a:pPr>
              <a:defRPr/>
            </a:pPr>
            <a:endParaRPr lang="en-US" sz="2500" dirty="0" smtClean="0"/>
          </a:p>
          <a:p>
            <a:pPr>
              <a:defRPr/>
            </a:pPr>
            <a:r>
              <a:rPr lang="en-US" b="1" dirty="0" smtClean="0">
                <a:effectLst>
                  <a:outerShdw blurRad="38100" dist="38100" dir="2700000" algn="tl">
                    <a:srgbClr val="000000">
                      <a:alpha val="43137"/>
                    </a:srgbClr>
                  </a:outerShdw>
                </a:effectLst>
              </a:rPr>
              <a:t>CRUCIAL!</a:t>
            </a:r>
          </a:p>
          <a:p>
            <a:pPr>
              <a:defRPr/>
            </a:pPr>
            <a:endParaRPr lang="en-US" sz="2500" dirty="0" smtClean="0"/>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000" dirty="0" smtClean="0"/>
              <a:t>Please give up or eliminate the maximum you can the use of electronic gadgets like games whether they are over TV, internet or portable ones.</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Study the side effects of these devices on your body, how harmful and dangerous they are for your brain, eyes, emotions.</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Study the amount of microwave exposure and the amount of light and radiation exposure to the body.  </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How they affect your body posture, your mental and physical ability and your vision.</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endParaRPr lang="en-US" sz="3000" dirty="0" smtClean="0"/>
          </a:p>
          <a:p>
            <a:pPr>
              <a:defRPr/>
            </a:pPr>
            <a:endParaRPr lang="en-US" sz="20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989013"/>
            <a:ext cx="11985625" cy="8102600"/>
          </a:xfrm>
        </p:spPr>
        <p:txBody>
          <a:bodyPr/>
          <a:lstStyle/>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These games are the new drugs of society and they deprive you of healthy body, vision, and mental development.</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Many scientific studies have been done on the dangers and harm of spending time over electronic gadgets. </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in USA gaming has been classified as a disease and addiction by federal government because of the effects it has on people, how it causes people to waste their time and turns them into zombies. </a:t>
            </a:r>
          </a:p>
          <a:p>
            <a:pPr marL="1208088" lvl="1" indent="-788988" algn="l" eaLnBrk="1">
              <a:lnSpc>
                <a:spcPct val="100000"/>
              </a:lnSpc>
              <a:spcBef>
                <a:spcPts val="1800"/>
              </a:spcBef>
              <a:spcAft>
                <a:spcPts val="600"/>
              </a:spcAft>
              <a:buClr>
                <a:srgbClr val="606060"/>
              </a:buClr>
              <a:buSzPct val="67000"/>
              <a:buFont typeface="Times New Roman" pitchFamily="16" charset="0"/>
              <a:buBlip>
                <a:blip r:embed="rId2"/>
              </a:buBlip>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t>You become a thief depriving yourself from the sun, fresh air, exercise, </a:t>
            </a:r>
            <a:r>
              <a:rPr lang="en-US" sz="3200" smtClean="0"/>
              <a:t>eating well, </a:t>
            </a:r>
            <a:r>
              <a:rPr lang="en-US" sz="3200" dirty="0" smtClean="0"/>
              <a:t>just to name a few.</a:t>
            </a:r>
          </a:p>
          <a:p>
            <a:pPr marL="1208088" lvl="1" indent="-788988" eaLnBrk="1">
              <a:lnSpc>
                <a:spcPct val="100000"/>
              </a:lnSpc>
              <a:spcBef>
                <a:spcPts val="1800"/>
              </a:spcBef>
              <a:spcAft>
                <a:spcPts val="600"/>
              </a:spcAft>
              <a:buClr>
                <a:srgbClr val="606060"/>
              </a:buClr>
              <a:buSzPct val="67000"/>
              <a:tabLst>
                <a:tab pos="788988" algn="l"/>
                <a:tab pos="901700" algn="l"/>
                <a:tab pos="1358900" algn="l"/>
                <a:tab pos="1816100" algn="l"/>
                <a:tab pos="2273300" algn="l"/>
                <a:tab pos="2730500" algn="l"/>
                <a:tab pos="3187700" algn="l"/>
                <a:tab pos="3644900" algn="l"/>
                <a:tab pos="4102100" algn="l"/>
                <a:tab pos="4559300" algn="l"/>
                <a:tab pos="5016500" algn="l"/>
                <a:tab pos="5473700" algn="l"/>
                <a:tab pos="5930900" algn="l"/>
                <a:tab pos="6388100" algn="l"/>
                <a:tab pos="6845300" algn="l"/>
                <a:tab pos="7302500" algn="l"/>
                <a:tab pos="7759700" algn="l"/>
                <a:tab pos="8216900" algn="l"/>
                <a:tab pos="8674100" algn="l"/>
                <a:tab pos="9131300" algn="l"/>
                <a:tab pos="9588500" algn="l"/>
                <a:tab pos="10134600" algn="l"/>
                <a:tab pos="10858500" algn="l"/>
                <a:tab pos="11582400" algn="l"/>
              </a:tabLst>
              <a:defRPr/>
            </a:pPr>
            <a:r>
              <a:rPr lang="en-US" sz="3200" dirty="0" smtClean="0">
                <a:effectLst>
                  <a:outerShdw blurRad="38100" dist="38100" dir="2700000" algn="tl">
                    <a:srgbClr val="000000">
                      <a:alpha val="43137"/>
                    </a:srgbClr>
                  </a:outerShdw>
                </a:effectLst>
              </a:rPr>
              <a:t>Go out, explore, enjoy the beautiful nature, learn useful skills and develop your body and soul!</a:t>
            </a:r>
          </a:p>
          <a:p>
            <a:pPr>
              <a:defRPr/>
            </a:pP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06" y="608807"/>
            <a:ext cx="11985625" cy="1143000"/>
          </a:xfrm>
        </p:spPr>
        <p:txBody>
          <a:bodyPr/>
          <a:lstStyle/>
          <a:p>
            <a:r>
              <a:rPr lang="en-US" sz="7000" b="1" dirty="0" smtClean="0"/>
              <a:t>Job</a:t>
            </a:r>
            <a:endParaRPr lang="en-US" sz="7000" b="1" dirty="0"/>
          </a:p>
        </p:txBody>
      </p:sp>
      <p:sp>
        <p:nvSpPr>
          <p:cNvPr id="3" name="Content Placeholder 2"/>
          <p:cNvSpPr>
            <a:spLocks noGrp="1"/>
          </p:cNvSpPr>
          <p:nvPr>
            <p:ph idx="1"/>
          </p:nvPr>
        </p:nvSpPr>
        <p:spPr>
          <a:xfrm>
            <a:off x="405606" y="1828006"/>
            <a:ext cx="12192000" cy="7162800"/>
          </a:xfrm>
        </p:spPr>
        <p:txBody>
          <a:bodyPr/>
          <a:lstStyle/>
          <a:p>
            <a:r>
              <a:rPr lang="en-US" i="1" dirty="0" smtClean="0">
                <a:effectLst>
                  <a:outerShdw blurRad="38100" dist="38100" dir="2700000" algn="tl">
                    <a:srgbClr val="000000">
                      <a:alpha val="43137"/>
                    </a:srgbClr>
                  </a:outerShdw>
                </a:effectLst>
              </a:rPr>
              <a:t>What job I am looking for, what interests me, or which one I can choose to be my career because…</a:t>
            </a:r>
          </a:p>
          <a:p>
            <a:endParaRPr lang="en-US" sz="2000" i="1" dirty="0" smtClean="0">
              <a:effectLst>
                <a:outerShdw blurRad="38100" dist="38100" dir="2700000" algn="tl">
                  <a:srgbClr val="000000">
                    <a:alpha val="43137"/>
                  </a:srgbClr>
                </a:outerShdw>
              </a:effectLst>
            </a:endParaRP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my father wants me to be? </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my mother wants me to? </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my friend wants me to be? </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it makes more money? </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just competition with one of my relatives? </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because it is one of the hottest future jobs in the world?</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I heard my country needs this kind of knowledge and job?</a:t>
            </a:r>
          </a:p>
          <a:p>
            <a:pPr marL="893763" lvl="3" indent="-241300" eaLnBrk="1">
              <a:lnSpc>
                <a:spcPct val="100000"/>
              </a:lnSpc>
              <a:spcBef>
                <a:spcPts val="600"/>
              </a:spcBef>
              <a:spcAft>
                <a:spcPts val="6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300" dirty="0" smtClean="0"/>
              <a:t>or it is to help people and benefit them?</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406" y="989806"/>
            <a:ext cx="12344400" cy="8000999"/>
          </a:xfrm>
        </p:spPr>
        <p:txBody>
          <a:bodyPr/>
          <a:lstStyle/>
          <a:p>
            <a:pPr marL="893763" lvl="3" indent="-241300" eaLnBrk="1">
              <a:lnSpc>
                <a:spcPct val="100000"/>
              </a:lnSpc>
              <a:spcBef>
                <a:spcPts val="3000"/>
              </a:spcBef>
              <a:spcAft>
                <a:spcPts val="24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dirty="0" smtClean="0"/>
              <a:t>When I look for a job do I think about others or all I think about is myself?</a:t>
            </a:r>
          </a:p>
          <a:p>
            <a:pPr marL="893763" lvl="3" indent="-241300" eaLnBrk="1">
              <a:lnSpc>
                <a:spcPct val="100000"/>
              </a:lnSpc>
              <a:spcBef>
                <a:spcPts val="3000"/>
              </a:spcBef>
              <a:spcAft>
                <a:spcPts val="24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dirty="0" smtClean="0"/>
              <a:t>Do I inquire and consult with different teachers who might know me, my quality and my ability?</a:t>
            </a:r>
          </a:p>
          <a:p>
            <a:pPr marL="893763" lvl="3" indent="-241300" eaLnBrk="1">
              <a:lnSpc>
                <a:spcPct val="100000"/>
              </a:lnSpc>
              <a:spcBef>
                <a:spcPts val="3000"/>
              </a:spcBef>
              <a:spcAft>
                <a:spcPts val="24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dirty="0" smtClean="0"/>
              <a:t>Am I seeking a job that fits my physical and mental ability?</a:t>
            </a:r>
          </a:p>
          <a:p>
            <a:pPr marL="893763" lvl="3" indent="-241300" eaLnBrk="1">
              <a:lnSpc>
                <a:spcPct val="100000"/>
              </a:lnSpc>
              <a:spcBef>
                <a:spcPts val="3000"/>
              </a:spcBef>
              <a:spcAft>
                <a:spcPts val="2400"/>
              </a:spcAft>
              <a:buClr>
                <a:srgbClr val="606060"/>
              </a:buClr>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endParaRPr lang="en-US" sz="500" dirty="0" smtClean="0"/>
          </a:p>
          <a:p>
            <a:pPr marL="893763" lvl="3" indent="-241300" eaLnBrk="1">
              <a:lnSpc>
                <a:spcPct val="100000"/>
              </a:lnSpc>
              <a:spcBef>
                <a:spcPts val="3000"/>
              </a:spcBef>
              <a:spcAft>
                <a:spcPts val="240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i="1" dirty="0" smtClean="0"/>
              <a:t>These are just some questions for you…  </a:t>
            </a:r>
          </a:p>
          <a:p>
            <a:pPr marL="893763" lvl="3" indent="-241300" eaLnBrk="1">
              <a:lnSpc>
                <a:spcPct val="100000"/>
              </a:lnSpc>
              <a:spcBef>
                <a:spcPts val="3000"/>
              </a:spcBef>
              <a:spcAft>
                <a:spcPts val="240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600" i="1" dirty="0" smtClean="0">
                <a:effectLst>
                  <a:outerShdw blurRad="38100" dist="38100" dir="2700000" algn="tl">
                    <a:srgbClr val="000000">
                      <a:alpha val="43137"/>
                    </a:srgbClr>
                  </a:outerShdw>
                </a:effectLst>
              </a:rPr>
              <a:t>You should think about them and you should answer why!</a:t>
            </a:r>
          </a:p>
        </p:txBody>
      </p:sp>
      <p:pic>
        <p:nvPicPr>
          <p:cNvPr id="4" name="Picture 9" descr="C:\Program Files (x86)\Microsoft Office\MEDIA\OFFICE12\Lines\BD21315_.gif"/>
          <p:cNvPicPr>
            <a:picLocks noChangeAspect="1" noChangeArrowheads="1"/>
          </p:cNvPicPr>
          <p:nvPr/>
        </p:nvPicPr>
        <p:blipFill>
          <a:blip r:embed="rId3" cstate="print"/>
          <a:srcRect/>
          <a:stretch>
            <a:fillRect/>
          </a:stretch>
        </p:blipFill>
        <p:spPr bwMode="auto">
          <a:xfrm>
            <a:off x="2463006" y="6171406"/>
            <a:ext cx="87947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0418" name="Rectangle 1"/>
          <p:cNvSpPr>
            <a:spLocks noGrp="1" noChangeArrowheads="1"/>
          </p:cNvSpPr>
          <p:nvPr>
            <p:ph type="title" idx="4294967295"/>
          </p:nvPr>
        </p:nvSpPr>
        <p:spPr>
          <a:xfrm>
            <a:off x="481013" y="1522413"/>
            <a:ext cx="11988800" cy="6553200"/>
          </a:xfrm>
        </p:spPr>
        <p:txBody>
          <a:bodyPr/>
          <a:lstStyle/>
          <a:p>
            <a:pPr marL="239713" indent="-239713" eaLnBrk="1">
              <a:lnSpc>
                <a:spcPct val="100000"/>
              </a:lnSpc>
              <a:spcBef>
                <a:spcPts val="600"/>
              </a:spcBef>
              <a:spcAft>
                <a:spcPts val="0"/>
              </a:spcAft>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defRPr/>
            </a:pPr>
            <a:r>
              <a:rPr lang="en-US" sz="3500" dirty="0" smtClean="0">
                <a:effectLst>
                  <a:outerShdw blurRad="38100" dist="38100" dir="2700000" algn="tl">
                    <a:srgbClr val="000000">
                      <a:alpha val="43137"/>
                    </a:srgbClr>
                  </a:outerShdw>
                </a:effectLst>
                <a:latin typeface="Gill Sans" charset="0"/>
                <a:ea typeface="Gill Sans" charset="0"/>
                <a:cs typeface="Gill Sans" charset="0"/>
              </a:rPr>
              <a:t>May Allah put </a:t>
            </a:r>
            <a:r>
              <a:rPr lang="en-US" sz="3500" i="1" dirty="0" smtClean="0">
                <a:effectLst>
                  <a:outerShdw blurRad="38100" dist="38100" dir="2700000" algn="tl">
                    <a:srgbClr val="000000">
                      <a:alpha val="43137"/>
                    </a:srgbClr>
                  </a:outerShdw>
                </a:effectLst>
                <a:latin typeface="Gill Sans" charset="0"/>
                <a:ea typeface="Gill Sans" charset="0"/>
                <a:cs typeface="Gill Sans" charset="0"/>
              </a:rPr>
              <a:t>barakah, </a:t>
            </a:r>
            <a:r>
              <a:rPr lang="en-US" sz="3500" i="1" dirty="0" err="1" smtClean="0">
                <a:effectLst>
                  <a:outerShdw blurRad="38100" dist="38100" dir="2700000" algn="tl">
                    <a:srgbClr val="000000">
                      <a:alpha val="43137"/>
                    </a:srgbClr>
                  </a:outerShdw>
                </a:effectLst>
                <a:latin typeface="Gill Sans" charset="0"/>
                <a:ea typeface="Gill Sans" charset="0"/>
                <a:cs typeface="Gill Sans" charset="0"/>
              </a:rPr>
              <a:t>noor</a:t>
            </a:r>
            <a:r>
              <a:rPr lang="en-US" sz="3500" dirty="0" smtClean="0">
                <a:effectLst>
                  <a:outerShdw blurRad="38100" dist="38100" dir="2700000" algn="tl">
                    <a:srgbClr val="000000">
                      <a:alpha val="43137"/>
                    </a:srgbClr>
                  </a:outerShdw>
                </a:effectLst>
                <a:latin typeface="Gill Sans" charset="0"/>
                <a:ea typeface="Gill Sans" charset="0"/>
                <a:cs typeface="Gill Sans" charset="0"/>
              </a:rPr>
              <a:t> and </a:t>
            </a:r>
            <a:r>
              <a:rPr lang="en-US" sz="3500" i="1" dirty="0" err="1" smtClean="0">
                <a:effectLst>
                  <a:outerShdw blurRad="38100" dist="38100" dir="2700000" algn="tl">
                    <a:srgbClr val="000000">
                      <a:alpha val="43137"/>
                    </a:srgbClr>
                  </a:outerShdw>
                </a:effectLst>
                <a:latin typeface="Gill Sans" charset="0"/>
                <a:ea typeface="Gill Sans" charset="0"/>
                <a:cs typeface="Gill Sans" charset="0"/>
              </a:rPr>
              <a:t>qubool</a:t>
            </a:r>
            <a:r>
              <a:rPr lang="en-US" sz="3500" dirty="0" smtClean="0">
                <a:effectLst>
                  <a:outerShdw blurRad="38100" dist="38100" dir="2700000" algn="tl">
                    <a:srgbClr val="000000">
                      <a:alpha val="43137"/>
                    </a:srgbClr>
                  </a:outerShdw>
                </a:effectLst>
                <a:latin typeface="Gill Sans" charset="0"/>
                <a:ea typeface="Gill Sans" charset="0"/>
                <a:cs typeface="Gill Sans" charset="0"/>
              </a:rPr>
              <a:t> in everything that we say and do.</a:t>
            </a:r>
            <a:r>
              <a:rPr lang="en-US" sz="3500" dirty="0" smtClean="0">
                <a:latin typeface="Gill Sans" charset="0"/>
                <a:ea typeface="Gill Sans" charset="0"/>
                <a:cs typeface="Gill Sans" charset="0"/>
              </a:rPr>
              <a:t/>
            </a:r>
            <a:br>
              <a:rPr lang="en-US" sz="3500" dirty="0" smtClean="0">
                <a:latin typeface="Gill Sans" charset="0"/>
                <a:ea typeface="Gill Sans" charset="0"/>
                <a:cs typeface="Gill Sans" charset="0"/>
              </a:rPr>
            </a:br>
            <a:r>
              <a:rPr lang="en-US" sz="3500" dirty="0" smtClean="0">
                <a:latin typeface="Gill Sans" charset="0"/>
                <a:ea typeface="Gill Sans" charset="0"/>
                <a:cs typeface="Gill Sans" charset="0"/>
              </a:rPr>
              <a:t/>
            </a:r>
            <a:br>
              <a:rPr lang="en-US" sz="3500" dirty="0" smtClean="0">
                <a:latin typeface="Gill Sans" charset="0"/>
                <a:ea typeface="Gill Sans" charset="0"/>
                <a:cs typeface="Gill Sans" charset="0"/>
              </a:rPr>
            </a:br>
            <a:r>
              <a:rPr lang="en-US" sz="3500" i="1" dirty="0" smtClean="0">
                <a:latin typeface="Gill Sans" charset="0"/>
                <a:ea typeface="Gill Sans" charset="0"/>
                <a:cs typeface="Gill Sans" charset="0"/>
              </a:rPr>
              <a:t>Remember…</a:t>
            </a:r>
            <a:r>
              <a:rPr lang="en-US" sz="3500" dirty="0" smtClean="0">
                <a:latin typeface="Gill Sans" charset="0"/>
                <a:ea typeface="Gill Sans" charset="0"/>
                <a:cs typeface="Gill Sans" charset="0"/>
              </a:rPr>
              <a:t/>
            </a:r>
            <a:br>
              <a:rPr lang="en-US" sz="3500" dirty="0" smtClean="0">
                <a:latin typeface="Gill Sans" charset="0"/>
                <a:ea typeface="Gill Sans" charset="0"/>
                <a:cs typeface="Gill Sans" charset="0"/>
              </a:rPr>
            </a:br>
            <a:r>
              <a:rPr lang="en-US" sz="3500" dirty="0" smtClean="0">
                <a:latin typeface="Gill Sans" charset="0"/>
                <a:ea typeface="Gill Sans" charset="0"/>
                <a:cs typeface="Gill Sans" charset="0"/>
              </a:rPr>
              <a:t> </a:t>
            </a:r>
            <a:br>
              <a:rPr lang="en-US" sz="3500" dirty="0" smtClean="0">
                <a:latin typeface="Gill Sans" charset="0"/>
                <a:ea typeface="Gill Sans" charset="0"/>
                <a:cs typeface="Gill Sans" charset="0"/>
              </a:rPr>
            </a:br>
            <a:r>
              <a:rPr lang="en-US" sz="3500" i="1" dirty="0" err="1" smtClean="0">
                <a:effectLst>
                  <a:outerShdw blurRad="38100" dist="38100" dir="2700000" algn="tl">
                    <a:srgbClr val="000000">
                      <a:alpha val="43137"/>
                    </a:srgbClr>
                  </a:outerShdw>
                </a:effectLst>
                <a:latin typeface="Gill Sans" charset="0"/>
                <a:ea typeface="Gill Sans" charset="0"/>
                <a:cs typeface="Gill Sans" charset="0"/>
              </a:rPr>
              <a:t>Noor</a:t>
            </a:r>
            <a:r>
              <a:rPr lang="en-US" sz="3500" dirty="0" smtClean="0">
                <a:effectLst>
                  <a:outerShdw blurRad="38100" dist="38100" dir="2700000" algn="tl">
                    <a:srgbClr val="000000">
                      <a:alpha val="43137"/>
                    </a:srgbClr>
                  </a:outerShdw>
                </a:effectLst>
                <a:latin typeface="Gill Sans" charset="0"/>
                <a:ea typeface="Gill Sans" charset="0"/>
                <a:cs typeface="Gill Sans" charset="0"/>
              </a:rPr>
              <a:t>, light, is guidance. </a:t>
            </a:r>
            <a:br>
              <a:rPr lang="en-US" sz="3500" dirty="0" smtClean="0">
                <a:effectLst>
                  <a:outerShdw blurRad="38100" dist="38100" dir="2700000" algn="tl">
                    <a:srgbClr val="000000">
                      <a:alpha val="43137"/>
                    </a:srgbClr>
                  </a:outerShdw>
                </a:effectLst>
                <a:latin typeface="Gill Sans" charset="0"/>
                <a:ea typeface="Gill Sans" charset="0"/>
                <a:cs typeface="Gill Sans" charset="0"/>
              </a:rPr>
            </a:br>
            <a:r>
              <a:rPr lang="en-US" sz="3500" dirty="0" smtClean="0">
                <a:effectLst>
                  <a:outerShdw blurRad="38100" dist="38100" dir="2700000" algn="tl">
                    <a:srgbClr val="000000">
                      <a:alpha val="43137"/>
                    </a:srgbClr>
                  </a:outerShdw>
                </a:effectLst>
                <a:latin typeface="Gill Sans" charset="0"/>
                <a:ea typeface="Gill Sans" charset="0"/>
                <a:cs typeface="Gill Sans" charset="0"/>
              </a:rPr>
              <a:t/>
            </a:r>
            <a:br>
              <a:rPr lang="en-US" sz="3500" dirty="0" smtClean="0">
                <a:effectLst>
                  <a:outerShdw blurRad="38100" dist="38100" dir="2700000" algn="tl">
                    <a:srgbClr val="000000">
                      <a:alpha val="43137"/>
                    </a:srgbClr>
                  </a:outerShdw>
                </a:effectLst>
                <a:latin typeface="Gill Sans" charset="0"/>
                <a:ea typeface="Gill Sans" charset="0"/>
                <a:cs typeface="Gill Sans" charset="0"/>
              </a:rPr>
            </a:br>
            <a:r>
              <a:rPr lang="en-US" sz="3500" dirty="0" smtClean="0">
                <a:effectLst>
                  <a:outerShdw blurRad="38100" dist="38100" dir="2700000" algn="tl">
                    <a:srgbClr val="000000">
                      <a:alpha val="43137"/>
                    </a:srgbClr>
                  </a:outerShdw>
                </a:effectLst>
                <a:latin typeface="Gill Sans" charset="0"/>
                <a:ea typeface="Gill Sans" charset="0"/>
                <a:cs typeface="Gill Sans" charset="0"/>
              </a:rPr>
              <a:t>The source of which is Allah SWT.  </a:t>
            </a:r>
            <a:br>
              <a:rPr lang="en-US" sz="3500" dirty="0" smtClean="0">
                <a:effectLst>
                  <a:outerShdw blurRad="38100" dist="38100" dir="2700000" algn="tl">
                    <a:srgbClr val="000000">
                      <a:alpha val="43137"/>
                    </a:srgbClr>
                  </a:outerShdw>
                </a:effectLst>
                <a:latin typeface="Gill Sans" charset="0"/>
                <a:ea typeface="Gill Sans" charset="0"/>
                <a:cs typeface="Gill Sans" charset="0"/>
              </a:rPr>
            </a:br>
            <a:r>
              <a:rPr lang="en-US" sz="3500" dirty="0" smtClean="0">
                <a:effectLst>
                  <a:outerShdw blurRad="38100" dist="38100" dir="2700000" algn="tl">
                    <a:srgbClr val="000000">
                      <a:alpha val="43137"/>
                    </a:srgbClr>
                  </a:outerShdw>
                </a:effectLst>
                <a:latin typeface="Gill Sans" charset="0"/>
                <a:ea typeface="Gill Sans" charset="0"/>
                <a:cs typeface="Gill Sans" charset="0"/>
              </a:rPr>
              <a:t/>
            </a:r>
            <a:br>
              <a:rPr lang="en-US" sz="3500" dirty="0" smtClean="0">
                <a:effectLst>
                  <a:outerShdw blurRad="38100" dist="38100" dir="2700000" algn="tl">
                    <a:srgbClr val="000000">
                      <a:alpha val="43137"/>
                    </a:srgbClr>
                  </a:outerShdw>
                </a:effectLst>
                <a:latin typeface="Gill Sans" charset="0"/>
                <a:ea typeface="Gill Sans" charset="0"/>
                <a:cs typeface="Gill Sans" charset="0"/>
              </a:rPr>
            </a:br>
            <a:r>
              <a:rPr lang="en-US" sz="3500" dirty="0" smtClean="0">
                <a:effectLst>
                  <a:outerShdw blurRad="38100" dist="38100" dir="2700000" algn="tl">
                    <a:srgbClr val="000000">
                      <a:alpha val="43137"/>
                    </a:srgbClr>
                  </a:outerShdw>
                </a:effectLst>
                <a:latin typeface="Gill Sans" charset="0"/>
                <a:ea typeface="Gill Sans" charset="0"/>
                <a:cs typeface="Gill Sans" charset="0"/>
              </a:rPr>
              <a:t>The closer we are to Allah, all of the above can be achieved very easily, step by step. </a:t>
            </a:r>
            <a:r>
              <a:rPr lang="en-US" sz="3500" dirty="0" smtClean="0">
                <a:latin typeface="Gill Sans" charset="0"/>
                <a:ea typeface="Gill Sans" charset="0"/>
                <a:cs typeface="Gill Sans" charset="0"/>
              </a:rPr>
              <a:t/>
            </a:r>
            <a:br>
              <a:rPr lang="en-US" sz="3500" dirty="0" smtClean="0">
                <a:latin typeface="Gill Sans" charset="0"/>
                <a:ea typeface="Gill Sans" charset="0"/>
                <a:cs typeface="Gill Sans" charset="0"/>
              </a:rPr>
            </a:br>
            <a:endParaRPr lang="en-US" sz="3500" dirty="0" smtClean="0">
              <a:latin typeface="Gill Sans" charset="0"/>
              <a:ea typeface="Gill Sans" charset="0"/>
              <a:cs typeface="Gill San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2290" name="Rectangle 1"/>
          <p:cNvSpPr>
            <a:spLocks noGrp="1" noChangeArrowheads="1"/>
          </p:cNvSpPr>
          <p:nvPr>
            <p:ph type="title" idx="4294967295"/>
          </p:nvPr>
        </p:nvSpPr>
        <p:spPr>
          <a:xfrm>
            <a:off x="481013" y="684213"/>
            <a:ext cx="11988800" cy="9906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000" b="1" smtClean="0"/>
              <a:t>How Can I Make Decisions?</a:t>
            </a:r>
          </a:p>
        </p:txBody>
      </p:sp>
      <p:sp>
        <p:nvSpPr>
          <p:cNvPr id="12291" name="Rectangle 2"/>
          <p:cNvSpPr>
            <a:spLocks noGrp="1" noChangeArrowheads="1"/>
          </p:cNvSpPr>
          <p:nvPr>
            <p:ph type="body" idx="4294967295"/>
          </p:nvPr>
        </p:nvSpPr>
        <p:spPr>
          <a:xfrm>
            <a:off x="633413" y="1903413"/>
            <a:ext cx="11988800" cy="7162800"/>
          </a:xfrm>
        </p:spPr>
        <p:txBody>
          <a:bodyPr/>
          <a:lstStyle/>
          <a:p>
            <a:pPr marL="1162050" indent="-1162050" eaLnBrk="1">
              <a:lnSpc>
                <a:spcPct val="100000"/>
              </a:lnSpc>
              <a:spcBef>
                <a:spcPts val="0"/>
              </a:spcBef>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500" dirty="0" smtClean="0"/>
              <a:t>Am I always…</a:t>
            </a:r>
          </a:p>
          <a:p>
            <a:pPr marL="0" indent="0" eaLnBrk="1">
              <a:lnSpc>
                <a:spcPct val="100000"/>
              </a:lnSpc>
              <a:spcBef>
                <a:spcPts val="0"/>
              </a:spcBef>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000" dirty="0" smtClean="0"/>
              <a:t> hesitant? </a:t>
            </a:r>
            <a:endParaRPr lang="en-US" sz="4000" dirty="0"/>
          </a:p>
          <a:p>
            <a:pPr marL="0" indent="0" eaLnBrk="1">
              <a:lnSpc>
                <a:spcPct val="100000"/>
              </a:lnSpc>
              <a:spcBef>
                <a:spcPts val="0"/>
              </a:spcBef>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000" dirty="0" smtClean="0"/>
              <a:t>confused? </a:t>
            </a:r>
          </a:p>
          <a:p>
            <a:pPr marL="0" indent="0" eaLnBrk="1">
              <a:lnSpc>
                <a:spcPct val="100000"/>
              </a:lnSpc>
              <a:spcBef>
                <a:spcPts val="0"/>
              </a:spcBef>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000" dirty="0" smtClean="0"/>
              <a:t>unsure? </a:t>
            </a:r>
          </a:p>
          <a:p>
            <a:pPr marL="1257300" lvl="3" indent="0" eaLnBrk="1">
              <a:lnSpc>
                <a:spcPct val="100000"/>
              </a:lnSpc>
              <a:spcBef>
                <a:spcPts val="0"/>
              </a:spcBef>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000" dirty="0" smtClean="0"/>
              <a:t>Or can I make decisions? </a:t>
            </a:r>
          </a:p>
          <a:p>
            <a:pPr marL="0" indent="0" eaLnBrk="1">
              <a:lnSpc>
                <a:spcPct val="100000"/>
              </a:lnSpc>
              <a:spcBef>
                <a:spcPts val="4200"/>
              </a:spcBef>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500" dirty="0" smtClean="0">
                <a:effectLst>
                  <a:outerShdw blurRad="38100" dist="38100" dir="2700000" algn="tl">
                    <a:srgbClr val="000000">
                      <a:alpha val="43137"/>
                    </a:srgbClr>
                  </a:outerShdw>
                </a:effectLst>
              </a:rPr>
              <a:t>How can I learn to become a decision maker?</a:t>
            </a:r>
          </a:p>
          <a:p>
            <a:pPr marL="1581150" lvl="1" indent="-1162050" eaLnBrk="1">
              <a:lnSpc>
                <a:spcPct val="100000"/>
              </a:lnSpc>
              <a:spcBef>
                <a:spcPts val="4200"/>
              </a:spcBef>
              <a:spcAft>
                <a:spcPts val="1425"/>
              </a:spcAft>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4100" dirty="0" smtClean="0"/>
              <a:t>You need knowledge, expertise and a lot of living examples.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2"/>
          <p:cNvSpPr>
            <a:spLocks noGrp="1"/>
          </p:cNvSpPr>
          <p:nvPr>
            <p:ph idx="1"/>
          </p:nvPr>
        </p:nvSpPr>
        <p:spPr>
          <a:xfrm>
            <a:off x="633413" y="608013"/>
            <a:ext cx="11699875" cy="8763000"/>
          </a:xfrm>
        </p:spPr>
        <p:txBody>
          <a:bodyPr/>
          <a:lstStyle/>
          <a:p>
            <a:pPr marL="239713" indent="-239713" eaLnBrk="1">
              <a:lnSpc>
                <a:spcPct val="100000"/>
              </a:lnSpc>
              <a:spcBef>
                <a:spcPts val="600"/>
              </a:spcBef>
              <a:spcAft>
                <a:spcPct val="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500" smtClean="0"/>
              <a:t>Don't be hasty.</a:t>
            </a:r>
          </a:p>
          <a:p>
            <a:pPr marL="239713" indent="-239713" eaLnBrk="1">
              <a:lnSpc>
                <a:spcPct val="100000"/>
              </a:lnSpc>
              <a:spcBef>
                <a:spcPts val="600"/>
              </a:spcBef>
              <a:spcAft>
                <a:spcPct val="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endParaRPr lang="en-US" sz="3500" smtClean="0"/>
          </a:p>
          <a:p>
            <a:pPr marL="239713" indent="-239713" eaLnBrk="1">
              <a:lnSpc>
                <a:spcPct val="100000"/>
              </a:lnSpc>
              <a:spcBef>
                <a:spcPts val="600"/>
              </a:spcBef>
              <a:spcAft>
                <a:spcPct val="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500" smtClean="0"/>
              <a:t>don't hurry – take your time, digest your words.</a:t>
            </a:r>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500" smtClean="0"/>
              <a:t> </a:t>
            </a:r>
          </a:p>
          <a:p>
            <a:pPr marL="239713" indent="-239713" eaLnBrk="1">
              <a:lnSpc>
                <a:spcPct val="100000"/>
              </a:lnSpc>
              <a:spcBef>
                <a:spcPts val="600"/>
              </a:spcBef>
              <a:spcAft>
                <a:spcPct val="0"/>
              </a:spcAft>
              <a:buClr>
                <a:srgbClr val="606060"/>
              </a:buClr>
              <a:buFont typeface="Times New Roman" pitchFamily="16" charset="0"/>
              <a:buBlip>
                <a:blip r:embed="rId2"/>
              </a:buBlip>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500" smtClean="0"/>
              <a:t>Think before you talk.</a:t>
            </a:r>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500" smtClean="0"/>
              <a:t> </a:t>
            </a:r>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500" b="1" i="1" smtClean="0"/>
              <a:t>The wise person's tongue is behind his brain, and the fool’s tongue is in front of his brain. </a:t>
            </a:r>
            <a:r>
              <a:rPr lang="en-US" sz="3500" b="1" smtClean="0"/>
              <a:t/>
            </a:r>
            <a:br>
              <a:rPr lang="en-US" sz="3500" b="1" smtClean="0"/>
            </a:br>
            <a:endParaRPr lang="en-US" sz="3500" b="1" smtClean="0"/>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endParaRPr lang="en-US" sz="3500" b="1" smtClean="0"/>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200" smtClean="0"/>
              <a:t>May Allah inspire us to be the cause of guidance, the cause of goodness. </a:t>
            </a:r>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200" smtClean="0"/>
              <a:t>May he make us the key of goodness and the lock of evil. </a:t>
            </a:r>
          </a:p>
          <a:p>
            <a:pPr marL="239713" indent="-239713" eaLnBrk="1">
              <a:lnSpc>
                <a:spcPct val="100000"/>
              </a:lnSpc>
              <a:spcBef>
                <a:spcPts val="600"/>
              </a:spcBef>
              <a:spcAft>
                <a:spcPct val="0"/>
              </a:spcAft>
              <a:buClr>
                <a:srgbClr val="606060"/>
              </a:buClr>
              <a:tabLst>
                <a:tab pos="239713" algn="l"/>
                <a:tab pos="352425" algn="l"/>
                <a:tab pos="809625" algn="l"/>
                <a:tab pos="1266825" algn="l"/>
                <a:tab pos="1724025" algn="l"/>
                <a:tab pos="2181225" algn="l"/>
                <a:tab pos="2638425" algn="l"/>
                <a:tab pos="3095625" algn="l"/>
                <a:tab pos="3552825" algn="l"/>
                <a:tab pos="4010025" algn="l"/>
                <a:tab pos="4467225" algn="l"/>
                <a:tab pos="4924425" algn="l"/>
                <a:tab pos="5381625" algn="l"/>
                <a:tab pos="5838825" algn="l"/>
                <a:tab pos="6296025" algn="l"/>
                <a:tab pos="6753225" algn="l"/>
                <a:tab pos="7210425" algn="l"/>
                <a:tab pos="7667625" algn="l"/>
                <a:tab pos="8124825" algn="l"/>
                <a:tab pos="8582025" algn="l"/>
                <a:tab pos="9039225" algn="l"/>
                <a:tab pos="9410700" algn="l"/>
                <a:tab pos="10134600" algn="l"/>
                <a:tab pos="10858500" algn="l"/>
                <a:tab pos="11582400" algn="l"/>
              </a:tabLst>
            </a:pPr>
            <a:r>
              <a:rPr lang="en-US" sz="3200" smtClean="0"/>
              <a:t/>
            </a:r>
            <a:br>
              <a:rPr lang="en-US" sz="3200" smtClean="0"/>
            </a:br>
            <a:r>
              <a:rPr lang="en-US" sz="3200" i="1" smtClean="0"/>
              <a:t>Ameen ya Rabbal Alameen.</a:t>
            </a:r>
          </a:p>
        </p:txBody>
      </p:sp>
      <p:pic>
        <p:nvPicPr>
          <p:cNvPr id="74755" name="Picture 9" descr="C:\Program Files (x86)\Microsoft Office\MEDIA\OFFICE12\Lines\BD21315_.gif"/>
          <p:cNvPicPr>
            <a:picLocks noChangeAspect="1" noChangeArrowheads="1"/>
          </p:cNvPicPr>
          <p:nvPr/>
        </p:nvPicPr>
        <p:blipFill>
          <a:blip r:embed="rId3" cstate="print"/>
          <a:srcRect/>
          <a:stretch>
            <a:fillRect/>
          </a:stretch>
        </p:blipFill>
        <p:spPr bwMode="auto">
          <a:xfrm>
            <a:off x="2081213" y="5789613"/>
            <a:ext cx="87947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75778" name="Rectangle 1"/>
          <p:cNvSpPr>
            <a:spLocks noGrp="1" noChangeArrowheads="1"/>
          </p:cNvSpPr>
          <p:nvPr>
            <p:ph type="title" idx="4294967295"/>
          </p:nvPr>
        </p:nvSpPr>
        <p:spPr>
          <a:xfrm>
            <a:off x="508000" y="917575"/>
            <a:ext cx="11988800" cy="7743825"/>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3000" dirty="0" smtClean="0">
                <a:solidFill>
                  <a:srgbClr val="000000"/>
                </a:solidFill>
              </a:rPr>
              <a:t/>
            </a:r>
            <a:br>
              <a:rPr lang="en-US" sz="3000" dirty="0" smtClean="0">
                <a:solidFill>
                  <a:srgbClr val="000000"/>
                </a:solidFill>
              </a:rPr>
            </a:br>
            <a:r>
              <a:rPr lang="en-US" sz="3000" dirty="0" smtClean="0">
                <a:solidFill>
                  <a:srgbClr val="000000"/>
                </a:solidFill>
              </a:rPr>
              <a:t/>
            </a:r>
            <a:br>
              <a:rPr lang="en-US" sz="3000" dirty="0" smtClean="0">
                <a:solidFill>
                  <a:srgbClr val="000000"/>
                </a:solidFill>
              </a:rPr>
            </a:br>
            <a:r>
              <a:rPr lang="en-US" sz="4000" b="1" dirty="0" smtClean="0">
                <a:solidFill>
                  <a:schemeClr val="tx1"/>
                </a:solidFill>
              </a:rPr>
              <a:t>www.noorallahproductions.com</a:t>
            </a: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www.noora1.com</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b="1" dirty="0" smtClean="0">
                <a:solidFill>
                  <a:schemeClr val="tx1"/>
                </a:solidFill>
              </a:rPr>
              <a:t>www.noorofislam.com</a:t>
            </a: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www.muslimfootsteps.com</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b="1" dirty="0" smtClean="0">
                <a:solidFill>
                  <a:schemeClr val="tx1"/>
                </a:solidFill>
              </a:rPr>
              <a:t>www.askshaikh.com</a:t>
            </a:r>
            <a:r>
              <a:rPr lang="en-US" sz="4000" b="1" dirty="0" smtClean="0">
                <a:solidFill>
                  <a:schemeClr val="tx1"/>
                </a:solidFill>
              </a:rPr>
              <a:t/>
            </a:r>
            <a:br>
              <a:rPr lang="en-US" sz="4000" b="1"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Jewels of Wisdom (Android/Apple app)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idx="1"/>
          </p:nvPr>
        </p:nvSpPr>
        <p:spPr>
          <a:xfrm>
            <a:off x="633413" y="2055813"/>
            <a:ext cx="11699875" cy="5029200"/>
          </a:xfrm>
        </p:spPr>
        <p:txBody>
          <a:bodyPr/>
          <a:lstStyle/>
          <a:p>
            <a:r>
              <a:rPr lang="en-US" i="1" smtClean="0">
                <a:solidFill>
                  <a:schemeClr val="tx1"/>
                </a:solidFill>
              </a:rPr>
              <a:t>Recommended Articles to Read</a:t>
            </a:r>
          </a:p>
          <a:p>
            <a:endParaRPr lang="en-US" smtClean="0">
              <a:solidFill>
                <a:schemeClr val="tx1"/>
              </a:solidFill>
            </a:endParaRPr>
          </a:p>
          <a:p>
            <a:r>
              <a:rPr lang="en-US" smtClean="0">
                <a:solidFill>
                  <a:schemeClr val="tx1"/>
                </a:solidFill>
              </a:rPr>
              <a:t>Go to www.noora1.com,</a:t>
            </a:r>
          </a:p>
          <a:p>
            <a:r>
              <a:rPr lang="en-US" smtClean="0">
                <a:solidFill>
                  <a:schemeClr val="tx1"/>
                </a:solidFill>
              </a:rPr>
              <a:t>go to the articles section, </a:t>
            </a:r>
          </a:p>
          <a:p>
            <a:r>
              <a:rPr lang="en-US" smtClean="0">
                <a:solidFill>
                  <a:schemeClr val="tx1"/>
                </a:solidFill>
              </a:rPr>
              <a:t>go to the series titled </a:t>
            </a:r>
            <a:r>
              <a:rPr lang="en-US" u="sng" smtClean="0">
                <a:solidFill>
                  <a:schemeClr val="tx1"/>
                </a:solidFill>
              </a:rPr>
              <a:t>Heart &amp; Soul</a:t>
            </a:r>
          </a:p>
          <a:p>
            <a:endParaRPr lang="en-US" smtClean="0">
              <a:solidFill>
                <a:schemeClr val="tx1"/>
              </a:solidFill>
            </a:endParaRPr>
          </a:p>
          <a:p>
            <a:r>
              <a:rPr lang="en-US" smtClean="0">
                <a:solidFill>
                  <a:schemeClr val="tx1"/>
                </a:solidFill>
              </a:rPr>
              <a:t>Read all the articles!</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3314" name="Rectangle 1"/>
          <p:cNvSpPr>
            <a:spLocks noGrp="1" noChangeArrowheads="1"/>
          </p:cNvSpPr>
          <p:nvPr>
            <p:ph type="title" idx="4294967295"/>
          </p:nvPr>
        </p:nvSpPr>
        <p:spPr>
          <a:xfrm>
            <a:off x="557213" y="303213"/>
            <a:ext cx="11988800" cy="1066800"/>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Strength of Will</a:t>
            </a:r>
          </a:p>
        </p:txBody>
      </p:sp>
      <p:sp>
        <p:nvSpPr>
          <p:cNvPr id="13315" name="Rectangle 2"/>
          <p:cNvSpPr>
            <a:spLocks noGrp="1" noChangeArrowheads="1"/>
          </p:cNvSpPr>
          <p:nvPr>
            <p:ph type="body" idx="4294967295"/>
          </p:nvPr>
        </p:nvSpPr>
        <p:spPr>
          <a:xfrm>
            <a:off x="252413" y="1598613"/>
            <a:ext cx="12573000" cy="7924800"/>
          </a:xfrm>
        </p:spPr>
        <p:txBody>
          <a:bodyPr/>
          <a:lstStyle/>
          <a:p>
            <a:pPr marL="0" indent="0" eaLnBrk="1">
              <a:lnSpc>
                <a:spcPct val="100000"/>
              </a:lnSpc>
              <a:spcBef>
                <a:spcPts val="3000"/>
              </a:spcBef>
              <a:spcAft>
                <a:spcPts val="60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effectLst>
                  <a:outerShdw blurRad="38100" dist="38100" dir="2700000" algn="tl">
                    <a:srgbClr val="000000">
                      <a:alpha val="43137"/>
                    </a:srgbClr>
                  </a:outerShdw>
                </a:effectLst>
              </a:rPr>
              <a:t>Will? What will? </a:t>
            </a:r>
          </a:p>
          <a:p>
            <a:pPr marL="0" indent="0" eaLnBrk="1">
              <a:lnSpc>
                <a:spcPct val="100000"/>
              </a:lnSpc>
              <a:spcBef>
                <a:spcPts val="3000"/>
              </a:spcBef>
              <a:spcAft>
                <a:spcPts val="60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effectLst>
                  <a:outerShdw blurRad="38100" dist="38100" dir="2700000" algn="tl">
                    <a:srgbClr val="000000">
                      <a:alpha val="43137"/>
                    </a:srgbClr>
                  </a:outerShdw>
                </a:effectLst>
              </a:rPr>
              <a:t>How can I have a strong will?</a:t>
            </a:r>
            <a:r>
              <a:rPr lang="en-US" sz="3800" dirty="0" smtClean="0"/>
              <a:t> </a:t>
            </a:r>
          </a:p>
          <a:p>
            <a:pPr marL="846138" indent="-846138" algn="l" eaLnBrk="1">
              <a:lnSpc>
                <a:spcPct val="100000"/>
              </a:lnSpc>
              <a:spcBef>
                <a:spcPts val="3000"/>
              </a:spcBef>
              <a:spcAft>
                <a:spcPts val="600"/>
              </a:spcAft>
              <a:buClr>
                <a:srgbClr val="606060"/>
              </a:buClr>
              <a:buSzPct val="53000"/>
              <a:buFont typeface="Times New Roman" pitchFamily="16" charset="0"/>
              <a:buBlip>
                <a:blip r:embed="rId4"/>
              </a:buBlip>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t>To have a will, one needs a driving force —</a:t>
            </a:r>
          </a:p>
          <a:p>
            <a:pPr marL="0" indent="0" eaLnBrk="1">
              <a:lnSpc>
                <a:spcPct val="100000"/>
              </a:lnSpc>
              <a:spcBef>
                <a:spcPts val="0"/>
              </a:spcBef>
              <a:spcAft>
                <a:spcPts val="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endParaRPr lang="en-US" sz="1200" i="1" dirty="0" smtClean="0"/>
          </a:p>
          <a:p>
            <a:pPr marL="0" indent="0" eaLnBrk="1">
              <a:lnSpc>
                <a:spcPct val="100000"/>
              </a:lnSpc>
              <a:spcBef>
                <a:spcPts val="0"/>
              </a:spcBef>
              <a:spcAft>
                <a:spcPts val="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t>something you believe in, </a:t>
            </a:r>
            <a:endParaRPr lang="en-US" sz="3800" dirty="0"/>
          </a:p>
          <a:p>
            <a:pPr marL="0" indent="0" eaLnBrk="1">
              <a:lnSpc>
                <a:spcPct val="100000"/>
              </a:lnSpc>
              <a:spcBef>
                <a:spcPts val="0"/>
              </a:spcBef>
              <a:spcAft>
                <a:spcPts val="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t>something you desire, </a:t>
            </a:r>
          </a:p>
          <a:p>
            <a:pPr marL="0" indent="0" eaLnBrk="1">
              <a:lnSpc>
                <a:spcPct val="100000"/>
              </a:lnSpc>
              <a:spcBef>
                <a:spcPts val="0"/>
              </a:spcBef>
              <a:spcAft>
                <a:spcPts val="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t>something you believe will benefit you. </a:t>
            </a:r>
          </a:p>
          <a:p>
            <a:pPr marL="0" indent="0" eaLnBrk="1">
              <a:lnSpc>
                <a:spcPct val="100000"/>
              </a:lnSpc>
              <a:spcBef>
                <a:spcPts val="3000"/>
              </a:spcBef>
              <a:spcAft>
                <a:spcPts val="60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effectLst>
                  <a:outerShdw blurRad="38100" dist="38100" dir="2700000" algn="tl">
                    <a:srgbClr val="000000">
                      <a:alpha val="43137"/>
                    </a:srgbClr>
                  </a:outerShdw>
                </a:effectLst>
              </a:rPr>
              <a:t>The more you believe in something, the more you have a will to achieve.</a:t>
            </a:r>
            <a:r>
              <a:rPr lang="en-US" sz="3800" dirty="0" smtClean="0"/>
              <a:t> </a:t>
            </a:r>
            <a:endParaRPr lang="en-US" sz="3800" dirty="0"/>
          </a:p>
          <a:p>
            <a:pPr marL="0" indent="0" eaLnBrk="1">
              <a:lnSpc>
                <a:spcPct val="100000"/>
              </a:lnSpc>
              <a:spcBef>
                <a:spcPts val="3000"/>
              </a:spcBef>
              <a:spcAft>
                <a:spcPts val="600"/>
              </a:spcAft>
              <a:buClr>
                <a:srgbClr val="606060"/>
              </a:buClr>
              <a:buSzPct val="53000"/>
              <a:tabLst>
                <a:tab pos="846138" algn="l"/>
                <a:tab pos="958850" algn="l"/>
                <a:tab pos="1416050" algn="l"/>
                <a:tab pos="1873250" algn="l"/>
                <a:tab pos="2330450" algn="l"/>
                <a:tab pos="2787650" algn="l"/>
                <a:tab pos="3244850" algn="l"/>
                <a:tab pos="3702050" algn="l"/>
                <a:tab pos="4159250" algn="l"/>
                <a:tab pos="4616450" algn="l"/>
                <a:tab pos="5073650" algn="l"/>
                <a:tab pos="5530850" algn="l"/>
                <a:tab pos="5988050" algn="l"/>
                <a:tab pos="6445250" algn="l"/>
                <a:tab pos="6902450" algn="l"/>
                <a:tab pos="7359650" algn="l"/>
                <a:tab pos="7816850" algn="l"/>
                <a:tab pos="8274050" algn="l"/>
                <a:tab pos="8731250" algn="l"/>
                <a:tab pos="9188450" algn="l"/>
                <a:tab pos="9645650" algn="l"/>
                <a:tab pos="10134600" algn="l"/>
                <a:tab pos="10858500" algn="l"/>
                <a:tab pos="11582400" algn="l"/>
              </a:tabLst>
              <a:defRPr/>
            </a:pPr>
            <a:r>
              <a:rPr lang="en-US" sz="3800" dirty="0" smtClean="0"/>
              <a:t>This is what generates the determination, perseverance, and steadfastness until you achieve what you want.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a:xfrm>
            <a:off x="508000" y="685800"/>
            <a:ext cx="11988800" cy="1217613"/>
          </a:xfrm>
        </p:spPr>
        <p:txBody>
          <a:bodyPr/>
          <a:lstStyle/>
          <a:p>
            <a:pPr eaLnBrk="1">
              <a:lnSpc>
                <a:spcPct val="9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 pos="10134600" algn="l"/>
                <a:tab pos="10858500" algn="l"/>
                <a:tab pos="11582400" algn="l"/>
              </a:tabLst>
            </a:pPr>
            <a:r>
              <a:rPr lang="en-US" sz="7500" b="1" smtClean="0"/>
              <a:t>Achievements </a:t>
            </a:r>
          </a:p>
        </p:txBody>
      </p:sp>
      <p:sp>
        <p:nvSpPr>
          <p:cNvPr id="14339" name="Rectangle 2"/>
          <p:cNvSpPr>
            <a:spLocks noGrp="1" noChangeArrowheads="1"/>
          </p:cNvSpPr>
          <p:nvPr>
            <p:ph type="body" idx="4294967295"/>
          </p:nvPr>
        </p:nvSpPr>
        <p:spPr>
          <a:xfrm>
            <a:off x="252413" y="2055813"/>
            <a:ext cx="12573000" cy="7086600"/>
          </a:xfrm>
        </p:spPr>
        <p:txBody>
          <a:bodyPr/>
          <a:lstStyle/>
          <a:p>
            <a:pPr marL="0" indent="0" eaLnBrk="1">
              <a:lnSpc>
                <a:spcPct val="100000"/>
              </a:lnSpc>
              <a:spcBef>
                <a:spcPts val="1200"/>
              </a:spcBef>
              <a:spcAft>
                <a:spcPts val="600"/>
              </a:spcAft>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000" dirty="0" smtClean="0">
                <a:effectLst>
                  <a:outerShdw blurRad="38100" dist="38100" dir="2700000" algn="tl">
                    <a:srgbClr val="000000">
                      <a:alpha val="43137"/>
                    </a:srgbClr>
                  </a:outerShdw>
                </a:effectLst>
              </a:rPr>
              <a:t>Am I an achiever? </a:t>
            </a:r>
          </a:p>
          <a:p>
            <a:pPr marL="0" indent="0" eaLnBrk="1">
              <a:lnSpc>
                <a:spcPct val="100000"/>
              </a:lnSpc>
              <a:spcBef>
                <a:spcPts val="1200"/>
              </a:spcBef>
              <a:spcAft>
                <a:spcPts val="600"/>
              </a:spcAft>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000" dirty="0" smtClean="0"/>
              <a:t>Or </a:t>
            </a:r>
          </a:p>
          <a:p>
            <a:pPr marL="0" indent="0" eaLnBrk="1">
              <a:lnSpc>
                <a:spcPct val="100000"/>
              </a:lnSpc>
              <a:spcBef>
                <a:spcPts val="1200"/>
              </a:spcBef>
              <a:spcAft>
                <a:spcPts val="600"/>
              </a:spcAft>
              <a:buClr>
                <a:srgbClr val="606060"/>
              </a:buClr>
              <a:buSzPct val="40000"/>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000" dirty="0">
                <a:effectLst>
                  <a:outerShdw blurRad="38100" dist="38100" dir="2700000" algn="tl">
                    <a:srgbClr val="000000">
                      <a:alpha val="43137"/>
                    </a:srgbClr>
                  </a:outerShdw>
                </a:effectLst>
              </a:rPr>
              <a:t>A</a:t>
            </a:r>
            <a:r>
              <a:rPr lang="en-US" sz="5000" dirty="0" smtClean="0">
                <a:effectLst>
                  <a:outerShdw blurRad="38100" dist="38100" dir="2700000" algn="tl">
                    <a:srgbClr val="000000">
                      <a:alpha val="43137"/>
                    </a:srgbClr>
                  </a:outerShdw>
                </a:effectLst>
              </a:rPr>
              <a:t> failure who is wasting his time?</a:t>
            </a:r>
          </a:p>
          <a:p>
            <a:pPr marL="1581150" lvl="1" indent="-1162050" algn="l" eaLnBrk="1">
              <a:lnSpc>
                <a:spcPct val="100000"/>
              </a:lnSpc>
              <a:spcBef>
                <a:spcPts val="4200"/>
              </a:spcBef>
              <a:spcAft>
                <a:spcPts val="1425"/>
              </a:spcAft>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000" dirty="0" smtClean="0"/>
              <a:t>The achiever knows what he wants. </a:t>
            </a:r>
          </a:p>
          <a:p>
            <a:pPr marL="1581150" lvl="1" indent="-1162050" algn="l" eaLnBrk="1">
              <a:lnSpc>
                <a:spcPct val="100000"/>
              </a:lnSpc>
              <a:spcBef>
                <a:spcPts val="4200"/>
              </a:spcBef>
              <a:spcAft>
                <a:spcPts val="1425"/>
              </a:spcAft>
              <a:buClr>
                <a:srgbClr val="606060"/>
              </a:buClr>
              <a:buSzPct val="40000"/>
              <a:buFont typeface="Times New Roman" pitchFamily="16" charset="0"/>
              <a:buBlip>
                <a:blip r:embed="rId4"/>
              </a:buBlip>
              <a:tabLst>
                <a:tab pos="1162050" algn="l"/>
                <a:tab pos="1274763" algn="l"/>
                <a:tab pos="1731963" algn="l"/>
                <a:tab pos="2189163" algn="l"/>
                <a:tab pos="2646363" algn="l"/>
                <a:tab pos="3103563" algn="l"/>
                <a:tab pos="3560763" algn="l"/>
                <a:tab pos="4017963" algn="l"/>
                <a:tab pos="4475163" algn="l"/>
                <a:tab pos="4932363" algn="l"/>
                <a:tab pos="5389563" algn="l"/>
                <a:tab pos="5846763" algn="l"/>
                <a:tab pos="6303963" algn="l"/>
                <a:tab pos="6761163" algn="l"/>
                <a:tab pos="7218363" algn="l"/>
                <a:tab pos="7675563" algn="l"/>
                <a:tab pos="8132763" algn="l"/>
                <a:tab pos="8589963" algn="l"/>
                <a:tab pos="9047163" algn="l"/>
                <a:tab pos="9504363" algn="l"/>
                <a:tab pos="9961563" algn="l"/>
                <a:tab pos="10134600" algn="l"/>
                <a:tab pos="10858500" algn="l"/>
                <a:tab pos="11582400" algn="l"/>
              </a:tabLst>
              <a:defRPr/>
            </a:pPr>
            <a:r>
              <a:rPr lang="en-US" sz="5000" dirty="0" smtClean="0"/>
              <a:t>He breaks it into steps and he will not rest until he achieves his goal one step at a time.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Light"/>
        <a:ea typeface="Gill Sans Light"/>
        <a:cs typeface="Gill Sans Light"/>
      </a:majorFont>
      <a:minorFont>
        <a:latin typeface="Gill Sans"/>
        <a:ea typeface="Gill Sans"/>
        <a:cs typeface="Gill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Light"/>
        <a:ea typeface="Gill Sans Light"/>
        <a:cs typeface="Gill Sans Light"/>
      </a:majorFont>
      <a:minorFont>
        <a:latin typeface="Gill Sans"/>
        <a:ea typeface="Gill Sans"/>
        <a:cs typeface="Gill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Light"/>
        <a:ea typeface="Gill Sans Light"/>
        <a:cs typeface="Gill Sans Light"/>
      </a:majorFont>
      <a:minorFont>
        <a:latin typeface="Gill Sans"/>
        <a:ea typeface="Gill Sans"/>
        <a:cs typeface="Gill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Light"/>
        <a:ea typeface="Gill Sans Light"/>
        <a:cs typeface="Gill Sans Light"/>
      </a:majorFont>
      <a:minorFont>
        <a:latin typeface="Gill Sans"/>
        <a:ea typeface="Gill Sans"/>
        <a:cs typeface="Gill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Light"/>
        <a:ea typeface="Gill Sans Light"/>
        <a:cs typeface="Gill Sans Light"/>
      </a:majorFont>
      <a:minorFont>
        <a:latin typeface="Gill Sans"/>
        <a:ea typeface="Gill Sans"/>
        <a:cs typeface="Gill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Light"/>
        <a:ea typeface="Gill Sans Light"/>
        <a:cs typeface="Gill Sans Light"/>
      </a:majorFont>
      <a:minorFont>
        <a:latin typeface="Gill Sans"/>
        <a:ea typeface="Gill Sans"/>
        <a:cs typeface="Gill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38711</TotalTime>
  <Words>4270</Words>
  <Application>Microsoft Office PowerPoint</Application>
  <PresentationFormat>Custom</PresentationFormat>
  <Paragraphs>534</Paragraphs>
  <Slides>72</Slides>
  <Notes>45</Notes>
  <HiddenSlides>0</HiddenSlides>
  <MMClips>0</MMClips>
  <ScaleCrop>false</ScaleCrop>
  <HeadingPairs>
    <vt:vector size="4" baseType="variant">
      <vt:variant>
        <vt:lpstr>Theme</vt:lpstr>
      </vt:variant>
      <vt:variant>
        <vt:i4>6</vt:i4>
      </vt:variant>
      <vt:variant>
        <vt:lpstr>Slide Titles</vt:lpstr>
      </vt:variant>
      <vt:variant>
        <vt:i4>72</vt:i4>
      </vt:variant>
    </vt:vector>
  </HeadingPairs>
  <TitlesOfParts>
    <vt:vector size="78" baseType="lpstr">
      <vt:lpstr>Office Theme</vt:lpstr>
      <vt:lpstr>1_Office Theme</vt:lpstr>
      <vt:lpstr>2_Office Theme</vt:lpstr>
      <vt:lpstr>3_Office Theme</vt:lpstr>
      <vt:lpstr>4_Office Theme</vt:lpstr>
      <vt:lpstr>5_Office Theme</vt:lpstr>
      <vt:lpstr>Slide 1</vt:lpstr>
      <vt:lpstr>Slide 2</vt:lpstr>
      <vt:lpstr>Who am I?</vt:lpstr>
      <vt:lpstr>Legacies</vt:lpstr>
      <vt:lpstr>Love</vt:lpstr>
      <vt:lpstr>Slide 6</vt:lpstr>
      <vt:lpstr>How Can I Make Decisions?</vt:lpstr>
      <vt:lpstr>Strength of Will</vt:lpstr>
      <vt:lpstr>Achievements </vt:lpstr>
      <vt:lpstr>Am I a Man or a Boy?</vt:lpstr>
      <vt:lpstr>Slide 11</vt:lpstr>
      <vt:lpstr>Who is a Man?</vt:lpstr>
      <vt:lpstr>Slide 13</vt:lpstr>
      <vt:lpstr>Am I a Student of Knowledge?   What Knowledge?</vt:lpstr>
      <vt:lpstr>Elements of Successful Knowledge</vt:lpstr>
      <vt:lpstr>Slide 16</vt:lpstr>
      <vt:lpstr>What is the Most Valuable Knowledge?</vt:lpstr>
      <vt:lpstr>Slide 18</vt:lpstr>
      <vt:lpstr>Slide 19</vt:lpstr>
      <vt:lpstr>Slide 20</vt:lpstr>
      <vt:lpstr>Slide 21</vt:lpstr>
      <vt:lpstr>Today you can, tomorrow you cannot.</vt:lpstr>
      <vt:lpstr>Challenges to Achievement</vt:lpstr>
      <vt:lpstr>Slide 24</vt:lpstr>
      <vt:lpstr>What is Upbringing?</vt:lpstr>
      <vt:lpstr>Slide 26</vt:lpstr>
      <vt:lpstr>Slide 27</vt:lpstr>
      <vt:lpstr>Do You Know Who You Are?</vt:lpstr>
      <vt:lpstr>Slide 29</vt:lpstr>
      <vt:lpstr>Slide 30</vt:lpstr>
      <vt:lpstr>Slide 31</vt:lpstr>
      <vt:lpstr>Success</vt:lpstr>
      <vt:lpstr>Slide 33</vt:lpstr>
      <vt:lpstr>Slide 34</vt:lpstr>
      <vt:lpstr>Slide 35</vt:lpstr>
      <vt:lpstr>Slide 36</vt:lpstr>
      <vt:lpstr>Slide 37</vt:lpstr>
      <vt:lpstr>Big Question</vt:lpstr>
      <vt:lpstr>Imam As-Shafi’ee said…  I seek knowledge of reading useful books, I gain character and wisdom and manner from the companionship of those who have it, and I learned faith and certainty of faith from my mother.  A thief taught me how to guard my knowledge.  </vt:lpstr>
      <vt:lpstr>Slide 40</vt:lpstr>
      <vt:lpstr>Some Very Useful Books </vt:lpstr>
      <vt:lpstr>Some Great Educational Movies </vt:lpstr>
      <vt:lpstr>Time</vt:lpstr>
      <vt:lpstr>Slide 44</vt:lpstr>
      <vt:lpstr>Will</vt:lpstr>
      <vt:lpstr>What About My Environment? </vt:lpstr>
      <vt:lpstr>Slide 47</vt:lpstr>
      <vt:lpstr>Patience</vt:lpstr>
      <vt:lpstr>Slide 49</vt:lpstr>
      <vt:lpstr>Slide 50</vt:lpstr>
      <vt:lpstr>Slide 51</vt:lpstr>
      <vt:lpstr>Journey of Eman</vt:lpstr>
      <vt:lpstr>Slide 53</vt:lpstr>
      <vt:lpstr>Sincerity</vt:lpstr>
      <vt:lpstr>Slide 55</vt:lpstr>
      <vt:lpstr>What do you want to be?   Inviter of what?  Inviter to Whom?  Inviter from whom?  Inviter to what? </vt:lpstr>
      <vt:lpstr>Some may say, these boys are so young and these words are heavy!  </vt:lpstr>
      <vt:lpstr>Lets stop and take a break.  Think. Reflect.  Contemplate.    What do you think?  Do you want to continue? Or do you want me to stop?  Is this too much for you?     My advice…  Write down this talk. Record it, and try and listen to it later.   </vt:lpstr>
      <vt:lpstr>Slide 59</vt:lpstr>
      <vt:lpstr>Slide 60</vt:lpstr>
      <vt:lpstr>Making Change</vt:lpstr>
      <vt:lpstr>Healthy Living</vt:lpstr>
      <vt:lpstr>Slide 63</vt:lpstr>
      <vt:lpstr>Slide 64</vt:lpstr>
      <vt:lpstr>Slide 65</vt:lpstr>
      <vt:lpstr>Slide 66</vt:lpstr>
      <vt:lpstr>Job</vt:lpstr>
      <vt:lpstr>Slide 68</vt:lpstr>
      <vt:lpstr>May Allah put barakah, noor and qubool in everything that we say and do.  Remember…   Noor, light, is guidance.   The source of which is Allah SWT.    The closer we are to Allah, all of the above can be achieved very easily, step by step.  </vt:lpstr>
      <vt:lpstr>Slide 70</vt:lpstr>
      <vt:lpstr>  www.noorallahproductions.com  www.noora1.com  www.noorofislam.com  www.muslimfootsteps.com  www.askshaikh.com  Jewels of Wisdom (Android/Apple app) </vt:lpstr>
      <vt:lpstr>Slide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to Remember  A Message to the Youth</dc:title>
  <dc:creator>Staff</dc:creator>
  <cp:lastModifiedBy>Zohra</cp:lastModifiedBy>
  <cp:revision>78</cp:revision>
  <cp:lastPrinted>1601-01-01T00:00:00Z</cp:lastPrinted>
  <dcterms:created xsi:type="dcterms:W3CDTF">1601-01-01T00:00:00Z</dcterms:created>
  <dcterms:modified xsi:type="dcterms:W3CDTF">2015-04-05T10:37:23Z</dcterms:modified>
</cp:coreProperties>
</file>